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9" r:id="rId3"/>
    <p:sldId id="289" r:id="rId4"/>
    <p:sldId id="318" r:id="rId5"/>
    <p:sldId id="319" r:id="rId6"/>
    <p:sldId id="290" r:id="rId7"/>
    <p:sldId id="265" r:id="rId8"/>
    <p:sldId id="267" r:id="rId9"/>
    <p:sldId id="291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288" r:id="rId26"/>
    <p:sldId id="282" r:id="rId27"/>
    <p:sldId id="335" r:id="rId28"/>
    <p:sldId id="285" r:id="rId29"/>
    <p:sldId id="292" r:id="rId30"/>
    <p:sldId id="297" r:id="rId31"/>
    <p:sldId id="298" r:id="rId32"/>
    <p:sldId id="299" r:id="rId33"/>
    <p:sldId id="293" r:id="rId34"/>
    <p:sldId id="294" r:id="rId35"/>
    <p:sldId id="279" r:id="rId36"/>
    <p:sldId id="33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1325"/>
    <a:srgbClr val="FFFFFF"/>
    <a:srgbClr val="11172B"/>
    <a:srgbClr val="D9D9D9"/>
    <a:srgbClr val="888888"/>
    <a:srgbClr val="5B718F"/>
    <a:srgbClr val="ADADAD"/>
    <a:srgbClr val="E01933"/>
    <a:srgbClr val="D5A111"/>
    <a:srgbClr val="424A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17240-BCA6-477C-B577-EDD14BF6435E}" type="datetimeFigureOut">
              <a:rPr lang="en-US" smtClean="0"/>
              <a:t>13/10/2023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9BC42-1EAF-4493-8A2C-8F2325FA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64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9BC42-1EAF-4493-8A2C-8F2325FA69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93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9BC42-1EAF-4493-8A2C-8F2325FA69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37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7943" y="6327110"/>
            <a:ext cx="371301" cy="269035"/>
          </a:xfrm>
        </p:spPr>
        <p:txBody>
          <a:bodyPr/>
          <a:lstStyle>
            <a:lvl1pPr>
              <a:defRPr>
                <a:solidFill>
                  <a:srgbClr val="A91325"/>
                </a:solidFill>
                <a:latin typeface="Century Gothic" panose="020B0502020202020204" pitchFamily="34" charset="0"/>
              </a:defRPr>
            </a:lvl1pPr>
          </a:lstStyle>
          <a:p>
            <a:fld id="{376AE173-914C-46AC-AD3B-645F028AA5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1097281"/>
            <a:ext cx="2751512" cy="4555374"/>
          </a:xfrm>
          <a:prstGeom prst="rect">
            <a:avLst/>
          </a:prstGeom>
          <a:solidFill>
            <a:srgbClr val="1117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3291841" y="1097281"/>
            <a:ext cx="8296102" cy="4555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92100" dist="50800" dir="4260000" sx="101000" sy="101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1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77B3-C739-4D7C-814E-DA89956DF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40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77B3-C739-4D7C-814E-DA89956DF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58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77B3-C739-4D7C-814E-DA89956DF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48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77B3-C739-4D7C-814E-DA89956DF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40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77B3-C739-4D7C-814E-DA89956DF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18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77B3-C739-4D7C-814E-DA89956DF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93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+mn-lt"/>
                <a:cs typeface="Arial" panose="020B0604020202020204" pitchFamily="34" charset="0"/>
              </a:defRPr>
            </a:lvl2pPr>
            <a:lvl3pPr>
              <a:defRPr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fld id="{B48A2DC0-BA09-4870-A039-F597BF10B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1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7943" y="6327110"/>
            <a:ext cx="371301" cy="269035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376AE173-914C-46AC-AD3B-645F028AA5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548642" y="1629295"/>
            <a:ext cx="2751512" cy="3616036"/>
          </a:xfrm>
          <a:prstGeom prst="rect">
            <a:avLst/>
          </a:prstGeom>
          <a:solidFill>
            <a:srgbClr val="1117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1387173" y="3628181"/>
            <a:ext cx="964277" cy="27432"/>
          </a:xfrm>
          <a:prstGeom prst="rect">
            <a:avLst/>
          </a:prstGeom>
          <a:solidFill>
            <a:srgbClr val="A91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279107" y="3258849"/>
            <a:ext cx="1579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Contents</a:t>
            </a:r>
            <a:endParaRPr lang="en-US" b="1">
              <a:solidFill>
                <a:schemeClr val="bg1"/>
              </a:solidFill>
              <a:latin typeface="Century Gothic" panose="020B0502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363498" y="1629294"/>
            <a:ext cx="828502" cy="3616037"/>
          </a:xfrm>
          <a:prstGeom prst="rect">
            <a:avLst/>
          </a:prstGeom>
          <a:solidFill>
            <a:srgbClr val="1117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51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1117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398491" y="349596"/>
            <a:ext cx="173009" cy="442807"/>
            <a:chOff x="301508" y="303238"/>
            <a:chExt cx="165217" cy="423952"/>
          </a:xfrm>
        </p:grpSpPr>
        <p:sp>
          <p:nvSpPr>
            <p:cNvPr id="8" name="Rectangle 7"/>
            <p:cNvSpPr/>
            <p:nvPr userDrawn="1"/>
          </p:nvSpPr>
          <p:spPr>
            <a:xfrm>
              <a:off x="301508" y="303241"/>
              <a:ext cx="165217" cy="4239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01509" y="303238"/>
              <a:ext cx="91440" cy="423951"/>
            </a:xfrm>
            <a:prstGeom prst="rect">
              <a:avLst/>
            </a:prstGeom>
            <a:solidFill>
              <a:srgbClr val="A913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398490" y="1114425"/>
            <a:ext cx="11317259" cy="497204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3899" y="349596"/>
            <a:ext cx="10991850" cy="442806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7943" y="6327110"/>
            <a:ext cx="371301" cy="269035"/>
          </a:xfrm>
        </p:spPr>
        <p:txBody>
          <a:bodyPr/>
          <a:lstStyle>
            <a:lvl1pPr>
              <a:defRPr>
                <a:solidFill>
                  <a:srgbClr val="A91325"/>
                </a:solidFill>
                <a:latin typeface="Century Gothic" panose="020B0502020202020204" pitchFamily="34" charset="0"/>
              </a:defRPr>
            </a:lvl1pPr>
          </a:lstStyle>
          <a:p>
            <a:fld id="{376AE173-914C-46AC-AD3B-645F028AA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43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398491" y="349596"/>
            <a:ext cx="173009" cy="442807"/>
            <a:chOff x="301508" y="303238"/>
            <a:chExt cx="165217" cy="423952"/>
          </a:xfrm>
        </p:grpSpPr>
        <p:sp>
          <p:nvSpPr>
            <p:cNvPr id="8" name="Rectangle 7"/>
            <p:cNvSpPr/>
            <p:nvPr userDrawn="1"/>
          </p:nvSpPr>
          <p:spPr>
            <a:xfrm>
              <a:off x="301508" y="303241"/>
              <a:ext cx="165217" cy="423949"/>
            </a:xfrm>
            <a:prstGeom prst="rect">
              <a:avLst/>
            </a:prstGeom>
            <a:solidFill>
              <a:srgbClr val="1117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01509" y="303238"/>
              <a:ext cx="91440" cy="423951"/>
            </a:xfrm>
            <a:prstGeom prst="rect">
              <a:avLst/>
            </a:prstGeom>
            <a:solidFill>
              <a:srgbClr val="A913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398490" y="1114425"/>
            <a:ext cx="11317259" cy="497204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676275" y="349596"/>
            <a:ext cx="7581900" cy="44280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Title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7943" y="6327110"/>
            <a:ext cx="371301" cy="269035"/>
          </a:xfrm>
        </p:spPr>
        <p:txBody>
          <a:bodyPr/>
          <a:lstStyle>
            <a:lvl1pPr>
              <a:defRPr>
                <a:solidFill>
                  <a:srgbClr val="A91325"/>
                </a:solidFill>
                <a:latin typeface="Century Gothic" panose="020B0502020202020204" pitchFamily="34" charset="0"/>
              </a:defRPr>
            </a:lvl1pPr>
          </a:lstStyle>
          <a:p>
            <a:fld id="{376AE173-914C-46AC-AD3B-645F028AA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21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-1" y="0"/>
            <a:ext cx="275771" cy="6858000"/>
            <a:chOff x="301508" y="303238"/>
            <a:chExt cx="165217" cy="423952"/>
          </a:xfrm>
        </p:grpSpPr>
        <p:sp>
          <p:nvSpPr>
            <p:cNvPr id="8" name="Rectangle 7"/>
            <p:cNvSpPr/>
            <p:nvPr userDrawn="1"/>
          </p:nvSpPr>
          <p:spPr>
            <a:xfrm>
              <a:off x="301508" y="303241"/>
              <a:ext cx="165217" cy="423949"/>
            </a:xfrm>
            <a:prstGeom prst="rect">
              <a:avLst/>
            </a:prstGeom>
            <a:solidFill>
              <a:srgbClr val="1117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01509" y="303238"/>
              <a:ext cx="91440" cy="423951"/>
            </a:xfrm>
            <a:prstGeom prst="rect">
              <a:avLst/>
            </a:prstGeom>
            <a:solidFill>
              <a:srgbClr val="A913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 userDrawn="1"/>
        </p:nvSpPr>
        <p:spPr>
          <a:xfrm>
            <a:off x="398490" y="316224"/>
            <a:ext cx="5046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smtClean="0">
                <a:solidFill>
                  <a:schemeClr val="tx1"/>
                </a:solidFill>
                <a:latin typeface="Century Gothic" panose="020B0502020202020204" pitchFamily="34" charset="0"/>
              </a:rPr>
              <a:t>BACKGROUND</a:t>
            </a:r>
            <a:r>
              <a:rPr lang="en-US" sz="2400" b="0" baseline="0" smtClean="0">
                <a:solidFill>
                  <a:schemeClr val="tx1"/>
                </a:solidFill>
                <a:latin typeface="Century Gothic" panose="020B0502020202020204" pitchFamily="34" charset="0"/>
              </a:rPr>
              <a:t> OF THE STORY</a:t>
            </a:r>
            <a:endParaRPr lang="en-US" sz="2400" b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398490" y="1114425"/>
            <a:ext cx="11317259" cy="497204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4730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1117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81000" y="342900"/>
            <a:ext cx="11477625" cy="6200775"/>
          </a:xfrm>
          <a:prstGeom prst="rect">
            <a:avLst/>
          </a:prstGeom>
          <a:noFill/>
          <a:ln>
            <a:solidFill>
              <a:srgbClr val="A913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32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1117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5892800"/>
            <a:ext cx="12191999" cy="96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19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976465" y="0"/>
            <a:ext cx="9215535" cy="6858000"/>
          </a:xfrm>
          <a:prstGeom prst="rect">
            <a:avLst/>
          </a:prstGeom>
          <a:solidFill>
            <a:srgbClr val="1117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87479" y="1926973"/>
            <a:ext cx="8193506" cy="161833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7943" y="6327110"/>
            <a:ext cx="371301" cy="269035"/>
          </a:xfrm>
        </p:spPr>
        <p:txBody>
          <a:bodyPr/>
          <a:lstStyle>
            <a:lvl1pPr>
              <a:defRPr>
                <a:solidFill>
                  <a:srgbClr val="A91325"/>
                </a:solidFill>
                <a:latin typeface="Century Gothic" panose="020B0502020202020204" pitchFamily="34" charset="0"/>
              </a:defRPr>
            </a:lvl1pPr>
          </a:lstStyle>
          <a:p>
            <a:fld id="{376AE173-914C-46AC-AD3B-645F028AA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78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77B3-C739-4D7C-814E-DA89956DF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97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877B3-C739-4D7C-814E-DA89956DF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5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2" r:id="rId3"/>
    <p:sldLayoutId id="2147483660" r:id="rId4"/>
    <p:sldLayoutId id="2147483661" r:id="rId5"/>
    <p:sldLayoutId id="2147483650" r:id="rId6"/>
    <p:sldLayoutId id="2147483651" r:id="rId7"/>
    <p:sldLayoutId id="2147483663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4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3" Type="http://schemas.openxmlformats.org/officeDocument/2006/relationships/image" Target="../media/image34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Relationship Id="rId9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元智大學Yuan Ze University - 認識元智- 校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51" y="2528660"/>
            <a:ext cx="844356" cy="84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6654" y="3526971"/>
            <a:ext cx="1946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rgbClr val="A9132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Yuan Ze University</a:t>
            </a:r>
            <a:endParaRPr lang="en-US" sz="1600">
              <a:solidFill>
                <a:srgbClr val="A9132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1779" y="2459429"/>
            <a:ext cx="80371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BUILDING WEB APPLICATION ABOUT COLD STORAGE </a:t>
            </a:r>
            <a:r>
              <a:rPr lang="en-US" sz="3200" b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TEMPERATURE </a:t>
            </a:r>
            <a:r>
              <a:rPr lang="en-US" sz="3200" b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MANAGEMENT</a:t>
            </a:r>
            <a:endParaRPr lang="en-US" sz="3200" b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1779" y="798774"/>
            <a:ext cx="6721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TEEP Internship Program Final Report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1779" y="2102097"/>
            <a:ext cx="6721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Project: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1779" y="4898137"/>
            <a:ext cx="6958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Presenters: Minh Bang LE, Cong Danh CAO. From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Can Tho University 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035105" y="1284857"/>
            <a:ext cx="8156895" cy="0"/>
          </a:xfrm>
          <a:prstGeom prst="line">
            <a:avLst/>
          </a:prstGeom>
          <a:ln w="28575">
            <a:solidFill>
              <a:srgbClr val="A913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21779" y="4463613"/>
            <a:ext cx="6958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Advisor: PhD. Quang Thai HO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E173-914C-46AC-AD3B-645F028AA57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9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 txBox="1">
            <a:spLocks/>
          </p:cNvSpPr>
          <p:nvPr/>
        </p:nvSpPr>
        <p:spPr>
          <a:xfrm>
            <a:off x="723899" y="349596"/>
            <a:ext cx="10991850" cy="442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39325" y="368645"/>
            <a:ext cx="2038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Methodology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23899" y="1325458"/>
            <a:ext cx="8077483" cy="905105"/>
            <a:chOff x="723899" y="1344508"/>
            <a:chExt cx="8077483" cy="90510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899" y="1344508"/>
              <a:ext cx="905105" cy="905105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1845632" y="1366173"/>
              <a:ext cx="6955750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Authorization</a:t>
              </a:r>
            </a:p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Creating a flexible foundation to extend more features in the future</a:t>
              </a:r>
              <a:endPara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23899" y="2804334"/>
            <a:ext cx="11216163" cy="905105"/>
            <a:chOff x="723899" y="1344508"/>
            <a:chExt cx="11216163" cy="905105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899" y="1344508"/>
              <a:ext cx="905105" cy="905105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1845632" y="1366173"/>
              <a:ext cx="10094430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Sensor Management + 3D Temperature Monitoring</a:t>
              </a:r>
            </a:p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Simulating the sensor locations, and temperature monitoring with 3D Model</a:t>
              </a:r>
              <a:endPara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23899" y="4326541"/>
            <a:ext cx="7628642" cy="905105"/>
            <a:chOff x="723899" y="1344508"/>
            <a:chExt cx="7628642" cy="905105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899" y="1344508"/>
              <a:ext cx="905105" cy="905105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1845632" y="1366173"/>
              <a:ext cx="650690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Pallet Management</a:t>
              </a:r>
            </a:p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Simulating, and Managing how to setup Pallets with 3D Model</a:t>
              </a:r>
              <a:endPara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E173-914C-46AC-AD3B-645F028AA57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6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76274" y="349596"/>
            <a:ext cx="10743566" cy="442806"/>
          </a:xfrm>
        </p:spPr>
        <p:txBody>
          <a:bodyPr>
            <a:normAutofit/>
          </a:bodyPr>
          <a:lstStyle/>
          <a:p>
            <a:r>
              <a:rPr lang="en-US" b="1" dirty="0" smtClean="0"/>
              <a:t>DESIGN (Authorization)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9071292" y="2156461"/>
            <a:ext cx="8456" cy="52477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7777166" y="1383389"/>
            <a:ext cx="2742047" cy="608566"/>
            <a:chOff x="4972351" y="1259839"/>
            <a:chExt cx="4655663" cy="1033272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2351" y="1259839"/>
              <a:ext cx="985520" cy="985521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5957871" y="1352489"/>
              <a:ext cx="3670143" cy="9406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Owner Account</a:t>
              </a:r>
            </a:p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Director / Manager / etc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921651" y="2681233"/>
            <a:ext cx="2544445" cy="608566"/>
            <a:chOff x="4972351" y="1259839"/>
            <a:chExt cx="4320158" cy="1033271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2351" y="1259839"/>
              <a:ext cx="985520" cy="985520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6048057" y="1352489"/>
              <a:ext cx="3244452" cy="9406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Company</a:t>
              </a:r>
            </a:p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Created by owner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359207" y="3837937"/>
            <a:ext cx="2544445" cy="608566"/>
            <a:chOff x="4972351" y="1259839"/>
            <a:chExt cx="4320158" cy="103327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2351" y="1259839"/>
              <a:ext cx="985520" cy="985520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6048057" y="1352489"/>
              <a:ext cx="3244452" cy="9406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Branch 1</a:t>
              </a:r>
            </a:p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Belong to the company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9320608" y="3841705"/>
            <a:ext cx="2544445" cy="608566"/>
            <a:chOff x="4972351" y="1259839"/>
            <a:chExt cx="4320158" cy="1033271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2351" y="1259839"/>
              <a:ext cx="985520" cy="985520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6048057" y="1352489"/>
              <a:ext cx="3244452" cy="9406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Branch …</a:t>
              </a:r>
            </a:p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Belong to the company</a:t>
              </a:r>
              <a:endParaRPr lang="en-US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3" name="Elbow Connector 62"/>
          <p:cNvCxnSpPr/>
          <p:nvPr/>
        </p:nvCxnSpPr>
        <p:spPr>
          <a:xfrm rot="5400000">
            <a:off x="7088772" y="3031584"/>
            <a:ext cx="697967" cy="660400"/>
          </a:xfrm>
          <a:prstGeom prst="bentConnector3">
            <a:avLst>
              <a:gd name="adj1" fmla="val 507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/>
          <p:nvPr/>
        </p:nvCxnSpPr>
        <p:spPr>
          <a:xfrm rot="16200000" flipH="1">
            <a:off x="9876468" y="3037381"/>
            <a:ext cx="667326" cy="618163"/>
          </a:xfrm>
          <a:prstGeom prst="bentConnector3">
            <a:avLst>
              <a:gd name="adj1" fmla="val -243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4395204" y="5300977"/>
            <a:ext cx="2544445" cy="608566"/>
            <a:chOff x="4972351" y="1259839"/>
            <a:chExt cx="4320158" cy="1033271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2351" y="1259839"/>
              <a:ext cx="985520" cy="985520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6048057" y="1352489"/>
              <a:ext cx="3244452" cy="9406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Storage 1.1</a:t>
              </a:r>
            </a:p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Belong to the branch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921651" y="5300977"/>
            <a:ext cx="2544445" cy="608566"/>
            <a:chOff x="4972351" y="1259839"/>
            <a:chExt cx="4320158" cy="1033271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2351" y="1259839"/>
              <a:ext cx="985520" cy="985520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6048057" y="1352489"/>
              <a:ext cx="3244452" cy="9406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Storage 1.2</a:t>
              </a:r>
            </a:p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Belong to the branch</a:t>
              </a:r>
            </a:p>
          </p:txBody>
        </p:sp>
      </p:grpSp>
      <p:cxnSp>
        <p:nvCxnSpPr>
          <p:cNvPr id="76" name="Elbow Connector 75"/>
          <p:cNvCxnSpPr/>
          <p:nvPr/>
        </p:nvCxnSpPr>
        <p:spPr>
          <a:xfrm rot="5400000">
            <a:off x="5484966" y="4437163"/>
            <a:ext cx="697967" cy="660400"/>
          </a:xfrm>
          <a:prstGeom prst="bentConnector3">
            <a:avLst>
              <a:gd name="adj1" fmla="val 507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/>
          <p:nvPr/>
        </p:nvCxnSpPr>
        <p:spPr>
          <a:xfrm rot="16200000" flipH="1">
            <a:off x="8548948" y="4594003"/>
            <a:ext cx="627154" cy="417538"/>
          </a:xfrm>
          <a:prstGeom prst="bentConnector3">
            <a:avLst>
              <a:gd name="adj1" fmla="val -1841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/>
          <p:cNvGrpSpPr/>
          <p:nvPr/>
        </p:nvGrpSpPr>
        <p:grpSpPr>
          <a:xfrm>
            <a:off x="543487" y="1252761"/>
            <a:ext cx="4760801" cy="1247150"/>
            <a:chOff x="4972351" y="1259839"/>
            <a:chExt cx="4888090" cy="1280495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2351" y="1259839"/>
              <a:ext cx="985520" cy="985521"/>
            </a:xfrm>
            <a:prstGeom prst="rect">
              <a:avLst/>
            </a:prstGeom>
          </p:spPr>
        </p:pic>
        <p:sp>
          <p:nvSpPr>
            <p:cNvPr id="87" name="TextBox 86"/>
            <p:cNvSpPr txBox="1"/>
            <p:nvPr/>
          </p:nvSpPr>
          <p:spPr>
            <a:xfrm>
              <a:off x="5957871" y="1371113"/>
              <a:ext cx="3902570" cy="1169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Owner Account</a:t>
              </a:r>
            </a:p>
            <a:p>
              <a:pPr marL="171450" indent="-171450">
                <a:buFontTx/>
                <a:buChar char="-"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Defining The Organization Structure</a:t>
              </a:r>
            </a:p>
            <a:p>
              <a:pPr marL="171450" indent="-171450">
                <a:buFontTx/>
                <a:buChar char="-"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What work can employees do ?</a:t>
              </a:r>
            </a:p>
            <a:p>
              <a:pPr marL="171450" indent="-171450">
                <a:buFontTx/>
                <a:buChar char="-"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Where will employees work for ?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43487" y="2532871"/>
            <a:ext cx="3580766" cy="959856"/>
            <a:chOff x="4972351" y="1259839"/>
            <a:chExt cx="3676505" cy="985520"/>
          </a:xfrm>
        </p:grpSpPr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2351" y="1259839"/>
              <a:ext cx="985520" cy="985520"/>
            </a:xfrm>
            <a:prstGeom prst="rect">
              <a:avLst/>
            </a:prstGeom>
          </p:spPr>
        </p:pic>
        <p:sp>
          <p:nvSpPr>
            <p:cNvPr id="90" name="TextBox 89"/>
            <p:cNvSpPr txBox="1"/>
            <p:nvPr/>
          </p:nvSpPr>
          <p:spPr>
            <a:xfrm>
              <a:off x="5957871" y="1371113"/>
              <a:ext cx="2690985" cy="66361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Employee Account</a:t>
              </a:r>
              <a:endParaRPr lang="en-US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Tx/>
                <a:buChar char="-"/>
              </a:pP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Based on assignments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9839325" y="368645"/>
            <a:ext cx="2038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Methodology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E173-914C-46AC-AD3B-645F028AA57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3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 txBox="1">
            <a:spLocks/>
          </p:cNvSpPr>
          <p:nvPr/>
        </p:nvSpPr>
        <p:spPr>
          <a:xfrm>
            <a:off x="723899" y="349596"/>
            <a:ext cx="10991850" cy="442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DESIGN (Use Case)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39325" y="368645"/>
            <a:ext cx="2038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Methodology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290" y="1073668"/>
            <a:ext cx="7871460" cy="52318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3235" y="1073669"/>
            <a:ext cx="32150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Focus on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 Monitoring Temperatures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 Manage Pallets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3. Manage Sensors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4. Assign roles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E173-914C-46AC-AD3B-645F028AA57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5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 txBox="1">
            <a:spLocks/>
          </p:cNvSpPr>
          <p:nvPr/>
        </p:nvSpPr>
        <p:spPr>
          <a:xfrm>
            <a:off x="723899" y="349596"/>
            <a:ext cx="10991850" cy="442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DESIGN (Class Diagram ~ Database)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39325" y="368645"/>
            <a:ext cx="2038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Methodology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4" y="1365718"/>
            <a:ext cx="10933309" cy="477790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E173-914C-46AC-AD3B-645F028AA57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9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 txBox="1">
            <a:spLocks/>
          </p:cNvSpPr>
          <p:nvPr/>
        </p:nvSpPr>
        <p:spPr>
          <a:xfrm>
            <a:off x="723899" y="349596"/>
            <a:ext cx="10991850" cy="442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DESIGN (Users and Authorization Data)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39325" y="368645"/>
            <a:ext cx="2038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Methodology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989" y="1030827"/>
            <a:ext cx="7874357" cy="568078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E173-914C-46AC-AD3B-645F028AA57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 txBox="1">
            <a:spLocks/>
          </p:cNvSpPr>
          <p:nvPr/>
        </p:nvSpPr>
        <p:spPr>
          <a:xfrm>
            <a:off x="723899" y="349596"/>
            <a:ext cx="10991850" cy="442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DESIGN (Organization Structure Data)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39325" y="368645"/>
            <a:ext cx="2038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Methodology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5"/>
          <a:stretch/>
        </p:blipFill>
        <p:spPr>
          <a:xfrm>
            <a:off x="1969466" y="993977"/>
            <a:ext cx="8500716" cy="523681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E173-914C-46AC-AD3B-645F028AA57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4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 txBox="1">
            <a:spLocks/>
          </p:cNvSpPr>
          <p:nvPr/>
        </p:nvSpPr>
        <p:spPr>
          <a:xfrm>
            <a:off x="723899" y="349596"/>
            <a:ext cx="10991850" cy="442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DESIGN (Pallet Locations)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39325" y="368645"/>
            <a:ext cx="2038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Methodology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7" t="37832" r="16162"/>
          <a:stretch/>
        </p:blipFill>
        <p:spPr>
          <a:xfrm>
            <a:off x="3752850" y="1329920"/>
            <a:ext cx="4232910" cy="439437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E173-914C-46AC-AD3B-645F028AA57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8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 txBox="1">
            <a:spLocks/>
          </p:cNvSpPr>
          <p:nvPr/>
        </p:nvSpPr>
        <p:spPr>
          <a:xfrm>
            <a:off x="723899" y="349596"/>
            <a:ext cx="10991850" cy="442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DESIGN (Architecture)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39325" y="368645"/>
            <a:ext cx="2038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Methodology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5277705" y="4946072"/>
            <a:ext cx="6221219" cy="1163906"/>
            <a:chOff x="4966375" y="4360501"/>
            <a:chExt cx="6221219" cy="116390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6688" y="4390931"/>
              <a:ext cx="812149" cy="81214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7296" y="4384512"/>
              <a:ext cx="818568" cy="818568"/>
            </a:xfrm>
            <a:prstGeom prst="rect">
              <a:avLst/>
            </a:prstGeom>
          </p:spPr>
        </p:pic>
        <p:cxnSp>
          <p:nvCxnSpPr>
            <p:cNvPr id="76" name="Straight Arrow Connector 75"/>
            <p:cNvCxnSpPr/>
            <p:nvPr/>
          </p:nvCxnSpPr>
          <p:spPr>
            <a:xfrm>
              <a:off x="6097549" y="4950957"/>
              <a:ext cx="115454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8587251" y="4957976"/>
              <a:ext cx="115454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7252095" y="5216630"/>
              <a:ext cx="14013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Sensor Server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9550607" y="5216630"/>
              <a:ext cx="16369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Sensor Database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966375" y="4360501"/>
              <a:ext cx="1068189" cy="1157881"/>
              <a:chOff x="1515037" y="4306293"/>
              <a:chExt cx="1068189" cy="1157881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515037" y="4306293"/>
                <a:ext cx="1068189" cy="752426"/>
                <a:chOff x="1197246" y="3960328"/>
                <a:chExt cx="1601371" cy="1127996"/>
              </a:xfrm>
            </p:grpSpPr>
            <p:grpSp>
              <p:nvGrpSpPr>
                <p:cNvPr id="61" name="Group 60"/>
                <p:cNvGrpSpPr/>
                <p:nvPr/>
              </p:nvGrpSpPr>
              <p:grpSpPr>
                <a:xfrm>
                  <a:off x="2000056" y="4053859"/>
                  <a:ext cx="341064" cy="341064"/>
                  <a:chOff x="1635940" y="4520686"/>
                  <a:chExt cx="911577" cy="911577"/>
                </a:xfrm>
              </p:grpSpPr>
              <p:sp>
                <p:nvSpPr>
                  <p:cNvPr id="65" name="Oval 64"/>
                  <p:cNvSpPr/>
                  <p:nvPr/>
                </p:nvSpPr>
                <p:spPr>
                  <a:xfrm>
                    <a:off x="1635940" y="4520686"/>
                    <a:ext cx="911577" cy="911577"/>
                  </a:xfrm>
                  <a:prstGeom prst="ellipse">
                    <a:avLst/>
                  </a:prstGeom>
                  <a:solidFill>
                    <a:srgbClr val="FF5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>
                  <a:xfrm>
                    <a:off x="1815903" y="4700649"/>
                    <a:ext cx="551649" cy="55164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>
                  <a:xfrm>
                    <a:off x="1971341" y="4865133"/>
                    <a:ext cx="240771" cy="240771"/>
                  </a:xfrm>
                  <a:prstGeom prst="ellipse">
                    <a:avLst/>
                  </a:prstGeom>
                  <a:solidFill>
                    <a:srgbClr val="FFFF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" name="Group 41"/>
                <p:cNvGrpSpPr/>
                <p:nvPr/>
              </p:nvGrpSpPr>
              <p:grpSpPr>
                <a:xfrm>
                  <a:off x="1197246" y="3960328"/>
                  <a:ext cx="1601371" cy="1127996"/>
                  <a:chOff x="6782665" y="1153957"/>
                  <a:chExt cx="2444795" cy="1722099"/>
                </a:xfrm>
              </p:grpSpPr>
              <p:cxnSp>
                <p:nvCxnSpPr>
                  <p:cNvPr id="43" name="Straight Connector 42"/>
                  <p:cNvCxnSpPr/>
                  <p:nvPr/>
                </p:nvCxnSpPr>
                <p:spPr>
                  <a:xfrm flipV="1">
                    <a:off x="6782665" y="1153958"/>
                    <a:ext cx="1084733" cy="70328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 flipV="1">
                    <a:off x="8128094" y="1161642"/>
                    <a:ext cx="1082487" cy="69560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 flipH="1" flipV="1">
                    <a:off x="6782665" y="1857246"/>
                    <a:ext cx="16880" cy="10188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 flipH="1" flipV="1">
                    <a:off x="8128094" y="1857246"/>
                    <a:ext cx="16880" cy="10188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 flipH="1">
                    <a:off x="6791105" y="1857246"/>
                    <a:ext cx="1336989" cy="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 flipH="1">
                    <a:off x="6799545" y="2876055"/>
                    <a:ext cx="1336989" cy="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 flipH="1">
                    <a:off x="7867398" y="1153957"/>
                    <a:ext cx="1336989" cy="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 flipV="1">
                    <a:off x="8147420" y="2172767"/>
                    <a:ext cx="1080040" cy="69729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 flipH="1" flipV="1">
                    <a:off x="9210580" y="1153957"/>
                    <a:ext cx="16880" cy="10188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 flipV="1">
                    <a:off x="6822012" y="2153705"/>
                    <a:ext cx="1084733" cy="70328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 flipH="1" flipV="1">
                    <a:off x="7873591" y="1153957"/>
                    <a:ext cx="16880" cy="10188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 flipH="1">
                    <a:off x="7890471" y="2157662"/>
                    <a:ext cx="1336989" cy="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9" name="Group 68"/>
                <p:cNvGrpSpPr/>
                <p:nvPr/>
              </p:nvGrpSpPr>
              <p:grpSpPr>
                <a:xfrm>
                  <a:off x="1521223" y="4524398"/>
                  <a:ext cx="341064" cy="341064"/>
                  <a:chOff x="1635940" y="4520686"/>
                  <a:chExt cx="911577" cy="911577"/>
                </a:xfrm>
              </p:grpSpPr>
              <p:sp>
                <p:nvSpPr>
                  <p:cNvPr id="71" name="Oval 70"/>
                  <p:cNvSpPr/>
                  <p:nvPr/>
                </p:nvSpPr>
                <p:spPr>
                  <a:xfrm>
                    <a:off x="1635940" y="4520686"/>
                    <a:ext cx="911577" cy="911577"/>
                  </a:xfrm>
                  <a:prstGeom prst="ellipse">
                    <a:avLst/>
                  </a:prstGeom>
                  <a:solidFill>
                    <a:srgbClr val="FF5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>
                  <a:xfrm>
                    <a:off x="1815903" y="4700649"/>
                    <a:ext cx="551649" cy="55164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Oval 72"/>
                  <p:cNvSpPr/>
                  <p:nvPr/>
                </p:nvSpPr>
                <p:spPr>
                  <a:xfrm>
                    <a:off x="1971341" y="4865133"/>
                    <a:ext cx="240771" cy="240771"/>
                  </a:xfrm>
                  <a:prstGeom prst="ellipse">
                    <a:avLst/>
                  </a:prstGeom>
                  <a:solidFill>
                    <a:srgbClr val="FFFF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85" name="TextBox 84"/>
              <p:cNvSpPr txBox="1"/>
              <p:nvPr/>
            </p:nvSpPr>
            <p:spPr>
              <a:xfrm>
                <a:off x="1604754" y="5156397"/>
                <a:ext cx="8915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Sensors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122" name="Straight Arrow Connector 121"/>
          <p:cNvCxnSpPr/>
          <p:nvPr/>
        </p:nvCxnSpPr>
        <p:spPr>
          <a:xfrm flipH="1">
            <a:off x="8098120" y="4223788"/>
            <a:ext cx="8456" cy="52477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Group 133"/>
          <p:cNvGrpSpPr/>
          <p:nvPr/>
        </p:nvGrpSpPr>
        <p:grpSpPr>
          <a:xfrm>
            <a:off x="8731062" y="2208157"/>
            <a:ext cx="1554293" cy="445336"/>
            <a:chOff x="1067044" y="2747443"/>
            <a:chExt cx="2075797" cy="594759"/>
          </a:xfrm>
          <a:solidFill>
            <a:schemeClr val="bg1"/>
          </a:solidFill>
        </p:grpSpPr>
        <p:sp>
          <p:nvSpPr>
            <p:cNvPr id="131" name="TextBox 130"/>
            <p:cNvSpPr txBox="1"/>
            <p:nvPr/>
          </p:nvSpPr>
          <p:spPr>
            <a:xfrm>
              <a:off x="1556299" y="2747443"/>
              <a:ext cx="1586542" cy="58573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Temperatures</a:t>
              </a:r>
            </a:p>
            <a:p>
              <a:pPr algn="just"/>
              <a:r>
                <a:rPr 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Real-time</a:t>
              </a:r>
            </a:p>
          </p:txBody>
        </p:sp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044" y="2747443"/>
              <a:ext cx="594759" cy="594759"/>
            </a:xfrm>
            <a:prstGeom prst="rect">
              <a:avLst/>
            </a:prstGeom>
            <a:grpFill/>
          </p:spPr>
        </p:pic>
      </p:grpSp>
      <p:grpSp>
        <p:nvGrpSpPr>
          <p:cNvPr id="135" name="Group 134"/>
          <p:cNvGrpSpPr/>
          <p:nvPr/>
        </p:nvGrpSpPr>
        <p:grpSpPr>
          <a:xfrm>
            <a:off x="6112112" y="4245573"/>
            <a:ext cx="1716783" cy="468673"/>
            <a:chOff x="-631007" y="2716276"/>
            <a:chExt cx="2292808" cy="625926"/>
          </a:xfrm>
          <a:solidFill>
            <a:schemeClr val="bg1"/>
          </a:solidFill>
        </p:grpSpPr>
        <p:sp>
          <p:nvSpPr>
            <p:cNvPr id="136" name="TextBox 135"/>
            <p:cNvSpPr txBox="1"/>
            <p:nvPr/>
          </p:nvSpPr>
          <p:spPr>
            <a:xfrm>
              <a:off x="-631007" y="2716276"/>
              <a:ext cx="1674575" cy="58573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Sensor Layout</a:t>
              </a:r>
            </a:p>
            <a:p>
              <a:pPr algn="r"/>
              <a:r>
                <a:rPr 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Of our Storage </a:t>
              </a:r>
            </a:p>
          </p:txBody>
        </p:sp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044" y="2747443"/>
              <a:ext cx="594757" cy="594759"/>
            </a:xfrm>
            <a:prstGeom prst="rect">
              <a:avLst/>
            </a:prstGeom>
            <a:grpFill/>
          </p:spPr>
        </p:pic>
      </p:grpSp>
      <p:grpSp>
        <p:nvGrpSpPr>
          <p:cNvPr id="160" name="Group 159"/>
          <p:cNvGrpSpPr/>
          <p:nvPr/>
        </p:nvGrpSpPr>
        <p:grpSpPr>
          <a:xfrm>
            <a:off x="7512628" y="2834685"/>
            <a:ext cx="3998016" cy="1139895"/>
            <a:chOff x="7235918" y="1405041"/>
            <a:chExt cx="3998016" cy="1139895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1767" y="1411460"/>
              <a:ext cx="812149" cy="812149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2375" y="1405041"/>
              <a:ext cx="818568" cy="818568"/>
            </a:xfrm>
            <a:prstGeom prst="rect">
              <a:avLst/>
            </a:prstGeom>
          </p:spPr>
        </p:pic>
        <p:cxnSp>
          <p:nvCxnSpPr>
            <p:cNvPr id="93" name="Straight Arrow Connector 92"/>
            <p:cNvCxnSpPr/>
            <p:nvPr/>
          </p:nvCxnSpPr>
          <p:spPr>
            <a:xfrm>
              <a:off x="8511887" y="1993312"/>
              <a:ext cx="115454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7235918" y="2237159"/>
              <a:ext cx="14638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Primary Server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9534430" y="2237159"/>
              <a:ext cx="16995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Primary Database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7651187" y="1041730"/>
            <a:ext cx="2676787" cy="1099416"/>
            <a:chOff x="4996185" y="909602"/>
            <a:chExt cx="2676787" cy="1099416"/>
          </a:xfrm>
        </p:grpSpPr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6185" y="909602"/>
              <a:ext cx="1099416" cy="1099416"/>
            </a:xfrm>
            <a:prstGeom prst="rect">
              <a:avLst/>
            </a:prstGeom>
          </p:spPr>
        </p:pic>
        <p:sp>
          <p:nvSpPr>
            <p:cNvPr id="168" name="TextBox 167"/>
            <p:cNvSpPr txBox="1"/>
            <p:nvPr/>
          </p:nvSpPr>
          <p:spPr>
            <a:xfrm>
              <a:off x="6076060" y="1017297"/>
              <a:ext cx="1596912" cy="53091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Client </a:t>
              </a:r>
              <a:endParaRPr 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05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Browser, Mobile Apps</a:t>
              </a:r>
              <a:endParaRPr lang="en-US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70" name="Straight Arrow Connector 169"/>
          <p:cNvCxnSpPr/>
          <p:nvPr/>
        </p:nvCxnSpPr>
        <p:spPr>
          <a:xfrm flipH="1">
            <a:off x="8107139" y="2171418"/>
            <a:ext cx="8456" cy="52477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 flipH="1">
            <a:off x="8384257" y="2171418"/>
            <a:ext cx="8456" cy="52477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H="1">
            <a:off x="8375801" y="4221000"/>
            <a:ext cx="8456" cy="52477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3" name="Group 172"/>
          <p:cNvGrpSpPr/>
          <p:nvPr/>
        </p:nvGrpSpPr>
        <p:grpSpPr>
          <a:xfrm>
            <a:off x="8670167" y="4240251"/>
            <a:ext cx="1554293" cy="445336"/>
            <a:chOff x="1067044" y="2747443"/>
            <a:chExt cx="2075797" cy="594759"/>
          </a:xfrm>
          <a:solidFill>
            <a:schemeClr val="bg1"/>
          </a:solidFill>
        </p:grpSpPr>
        <p:sp>
          <p:nvSpPr>
            <p:cNvPr id="174" name="TextBox 173"/>
            <p:cNvSpPr txBox="1"/>
            <p:nvPr/>
          </p:nvSpPr>
          <p:spPr>
            <a:xfrm>
              <a:off x="1556299" y="2747443"/>
              <a:ext cx="1586542" cy="58573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Temperatures</a:t>
              </a:r>
            </a:p>
            <a:p>
              <a:pPr algn="just"/>
              <a:r>
                <a:rPr 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Real-time</a:t>
              </a:r>
            </a:p>
          </p:txBody>
        </p:sp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044" y="2747443"/>
              <a:ext cx="594759" cy="594759"/>
            </a:xfrm>
            <a:prstGeom prst="rect">
              <a:avLst/>
            </a:prstGeom>
            <a:grpFill/>
          </p:spPr>
        </p:pic>
      </p:grpSp>
      <p:grpSp>
        <p:nvGrpSpPr>
          <p:cNvPr id="176" name="Group 175"/>
          <p:cNvGrpSpPr/>
          <p:nvPr/>
        </p:nvGrpSpPr>
        <p:grpSpPr>
          <a:xfrm>
            <a:off x="575906" y="1139144"/>
            <a:ext cx="5268449" cy="1200328"/>
            <a:chOff x="1067044" y="2680606"/>
            <a:chExt cx="3618949" cy="824518"/>
          </a:xfrm>
          <a:solidFill>
            <a:schemeClr val="bg1"/>
          </a:solidFill>
        </p:grpSpPr>
        <p:sp>
          <p:nvSpPr>
            <p:cNvPr id="177" name="TextBox 176"/>
            <p:cNvSpPr txBox="1"/>
            <p:nvPr/>
          </p:nvSpPr>
          <p:spPr>
            <a:xfrm>
              <a:off x="1897359" y="2680606"/>
              <a:ext cx="2788634" cy="8245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Real-time Temperatures</a:t>
              </a:r>
            </a:p>
            <a:p>
              <a:pPr algn="just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Using </a:t>
              </a:r>
              <a:r>
                <a:rPr lang="en-US" sz="1600" dirty="0" smtClean="0">
                  <a:solidFill>
                    <a:srgbClr val="FF5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Multi - Threads </a:t>
              </a:r>
              <a:r>
                <a:rPr lang="en-US" sz="1600" dirty="0">
                  <a:solidFill>
                    <a:srgbClr val="FF5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Technique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create another Thread of CPU to </a:t>
              </a:r>
              <a:r>
                <a:rPr lang="en-US" sz="1600" dirty="0" smtClean="0">
                  <a:solidFill>
                    <a:srgbClr val="FF5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catch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</a:p>
            <a:p>
              <a:pPr algn="just"/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US" sz="1600" dirty="0">
                  <a:solidFill>
                    <a:srgbClr val="FF5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process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temperatues </a:t>
              </a:r>
              <a:r>
                <a:rPr lang="en-US" sz="1600" dirty="0" smtClean="0">
                  <a:solidFill>
                    <a:srgbClr val="FF5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continuously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044" y="2747443"/>
              <a:ext cx="698883" cy="698883"/>
            </a:xfrm>
            <a:prstGeom prst="rect">
              <a:avLst/>
            </a:prstGeom>
            <a:grpFill/>
          </p:spPr>
        </p:pic>
      </p:grpSp>
      <p:grpSp>
        <p:nvGrpSpPr>
          <p:cNvPr id="179" name="Group 178"/>
          <p:cNvGrpSpPr/>
          <p:nvPr/>
        </p:nvGrpSpPr>
        <p:grpSpPr>
          <a:xfrm>
            <a:off x="602230" y="2625296"/>
            <a:ext cx="5268448" cy="1114730"/>
            <a:chOff x="1067045" y="2680606"/>
            <a:chExt cx="3618948" cy="765720"/>
          </a:xfrm>
          <a:solidFill>
            <a:schemeClr val="bg1"/>
          </a:solidFill>
        </p:grpSpPr>
        <p:sp>
          <p:nvSpPr>
            <p:cNvPr id="180" name="TextBox 179"/>
            <p:cNvSpPr txBox="1"/>
            <p:nvPr/>
          </p:nvSpPr>
          <p:spPr>
            <a:xfrm>
              <a:off x="1897359" y="2680606"/>
              <a:ext cx="2788634" cy="6553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Sensor Layout</a:t>
              </a:r>
            </a:p>
            <a:p>
              <a:pPr algn="just"/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Updating sensor locations in Storage</a:t>
              </a:r>
            </a:p>
            <a:p>
              <a:pPr algn="just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hen have any changes.</a:t>
              </a:r>
            </a:p>
          </p:txBody>
        </p:sp>
        <p:pic>
          <p:nvPicPr>
            <p:cNvPr id="181" name="Picture 18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045" y="2747443"/>
              <a:ext cx="698882" cy="698883"/>
            </a:xfrm>
            <a:prstGeom prst="rect">
              <a:avLst/>
            </a:prstGeom>
            <a:grpFill/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E173-914C-46AC-AD3B-645F028AA57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1"/>
          <p:cNvSpPr>
            <a:spLocks noGrp="1"/>
          </p:cNvSpPr>
          <p:nvPr>
            <p:ph type="title" idx="4294967295"/>
          </p:nvPr>
        </p:nvSpPr>
        <p:spPr>
          <a:xfrm>
            <a:off x="261081" y="951737"/>
            <a:ext cx="6929943" cy="508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Simualtion, and The Problem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ontent Placeholder 2"/>
          <p:cNvSpPr>
            <a:spLocks noGrp="1"/>
          </p:cNvSpPr>
          <p:nvPr>
            <p:ph sz="quarter" idx="10"/>
          </p:nvPr>
        </p:nvSpPr>
        <p:spPr>
          <a:xfrm>
            <a:off x="676275" y="349596"/>
            <a:ext cx="7581900" cy="442806"/>
          </a:xfrm>
        </p:spPr>
        <p:txBody>
          <a:bodyPr/>
          <a:lstStyle/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CONTENTS RESEARCH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171598" y="1780350"/>
            <a:ext cx="2855429" cy="2539111"/>
            <a:chOff x="1469425" y="1349829"/>
            <a:chExt cx="3708981" cy="3298108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425" y="1349829"/>
              <a:ext cx="3708981" cy="2818374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2513437" y="4168203"/>
              <a:ext cx="2189708" cy="479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Cold Storage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501461" y="2365870"/>
            <a:ext cx="1261884" cy="447654"/>
            <a:chOff x="4663386" y="1515638"/>
            <a:chExt cx="1261884" cy="447654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4756370" y="1963292"/>
              <a:ext cx="1078703" cy="0"/>
            </a:xfrm>
            <a:prstGeom prst="straightConnector1">
              <a:avLst/>
            </a:prstGeom>
            <a:ln w="38100">
              <a:solidFill>
                <a:schemeClr val="bg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4663386" y="1515638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Simulating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Oval 44"/>
          <p:cNvSpPr/>
          <p:nvPr/>
        </p:nvSpPr>
        <p:spPr>
          <a:xfrm>
            <a:off x="7590169" y="2241911"/>
            <a:ext cx="230303" cy="230303"/>
          </a:xfrm>
          <a:prstGeom prst="ellipse">
            <a:avLst/>
          </a:prstGeom>
          <a:solidFill>
            <a:srgbClr val="FFFF00"/>
          </a:solidFill>
          <a:ln w="28575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6983037" y="3406026"/>
            <a:ext cx="230303" cy="230303"/>
          </a:xfrm>
          <a:prstGeom prst="ellipse">
            <a:avLst/>
          </a:prstGeom>
          <a:solidFill>
            <a:srgbClr val="FFFF00"/>
          </a:solidFill>
          <a:ln w="28575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369270" y="2034284"/>
            <a:ext cx="2444795" cy="2315271"/>
            <a:chOff x="6782665" y="1153957"/>
            <a:chExt cx="2444795" cy="2315271"/>
          </a:xfrm>
        </p:grpSpPr>
        <p:cxnSp>
          <p:nvCxnSpPr>
            <p:cNvPr id="48" name="Straight Connector 47"/>
            <p:cNvCxnSpPr/>
            <p:nvPr/>
          </p:nvCxnSpPr>
          <p:spPr>
            <a:xfrm flipV="1">
              <a:off x="6782665" y="1153958"/>
              <a:ext cx="1084733" cy="7032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8128094" y="1161642"/>
              <a:ext cx="1082487" cy="695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6782665" y="1857246"/>
              <a:ext cx="16880" cy="1018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8128094" y="1857246"/>
              <a:ext cx="16880" cy="1018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6791105" y="1857246"/>
              <a:ext cx="1336989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6799545" y="2876055"/>
              <a:ext cx="1336989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7867398" y="1153957"/>
              <a:ext cx="1336989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8147420" y="2172767"/>
              <a:ext cx="1080040" cy="6972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9210580" y="1153957"/>
              <a:ext cx="16880" cy="1018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6905476" y="3099896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3D Model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 flipV="1">
              <a:off x="6822012" y="2153705"/>
              <a:ext cx="1084733" cy="703289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7873591" y="1153957"/>
              <a:ext cx="16880" cy="101881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7890471" y="2157662"/>
              <a:ext cx="1336989" cy="1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502" y="1972737"/>
            <a:ext cx="499477" cy="499477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9855373" y="21028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12.5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502" y="2498713"/>
            <a:ext cx="499477" cy="499477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9855373" y="26288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354" y="3024689"/>
            <a:ext cx="499477" cy="499477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9877225" y="31548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12.7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6" name="Straight Arrow Connector 75"/>
          <p:cNvCxnSpPr>
            <a:endCxn id="71" idx="1"/>
          </p:cNvCxnSpPr>
          <p:nvPr/>
        </p:nvCxnSpPr>
        <p:spPr>
          <a:xfrm flipV="1">
            <a:off x="9130121" y="2287548"/>
            <a:ext cx="725252" cy="525977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73" idx="1"/>
          </p:cNvCxnSpPr>
          <p:nvPr/>
        </p:nvCxnSpPr>
        <p:spPr>
          <a:xfrm>
            <a:off x="9130121" y="2813524"/>
            <a:ext cx="725252" cy="0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75" idx="1"/>
          </p:cNvCxnSpPr>
          <p:nvPr/>
        </p:nvCxnSpPr>
        <p:spPr>
          <a:xfrm>
            <a:off x="9130121" y="2813524"/>
            <a:ext cx="747104" cy="525976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9613640" y="3610891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Measuring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76275" y="5072784"/>
            <a:ext cx="106220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measure the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temperatures at locations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without sensors there ?</a:t>
            </a:r>
          </a:p>
        </p:txBody>
      </p:sp>
      <p:sp>
        <p:nvSpPr>
          <p:cNvPr id="89" name="Oval 88"/>
          <p:cNvSpPr/>
          <p:nvPr/>
        </p:nvSpPr>
        <p:spPr>
          <a:xfrm>
            <a:off x="8191523" y="2924090"/>
            <a:ext cx="230303" cy="230303"/>
          </a:xfrm>
          <a:prstGeom prst="ellipse">
            <a:avLst/>
          </a:prstGeom>
          <a:solidFill>
            <a:srgbClr val="FFFF00"/>
          </a:solidFill>
          <a:ln w="28575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839325" y="368645"/>
            <a:ext cx="2038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Methodology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E173-914C-46AC-AD3B-645F028AA57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8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71" grpId="0"/>
      <p:bldP spid="73" grpId="0"/>
      <p:bldP spid="75" grpId="0"/>
      <p:bldP spid="86" grpId="0"/>
      <p:bldP spid="87" grpId="0"/>
      <p:bldP spid="8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idx="4294967295"/>
          </p:nvPr>
        </p:nvSpPr>
        <p:spPr>
          <a:xfrm>
            <a:off x="310156" y="951969"/>
            <a:ext cx="8685119" cy="5080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TRILINEAR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Interpolation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Content Placeholder 2"/>
          <p:cNvSpPr>
            <a:spLocks noGrp="1"/>
          </p:cNvSpPr>
          <p:nvPr>
            <p:ph sz="quarter" idx="10"/>
          </p:nvPr>
        </p:nvSpPr>
        <p:spPr>
          <a:xfrm>
            <a:off x="676275" y="349596"/>
            <a:ext cx="7581900" cy="442806"/>
          </a:xfrm>
        </p:spPr>
        <p:txBody>
          <a:bodyPr/>
          <a:lstStyle/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CONTENTS RESEARCH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1" name="Straight Arrow Connector 180"/>
          <p:cNvCxnSpPr/>
          <p:nvPr/>
        </p:nvCxnSpPr>
        <p:spPr>
          <a:xfrm flipV="1">
            <a:off x="5422890" y="2318075"/>
            <a:ext cx="1697046" cy="8786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5444373" y="2443108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Trilinear</a:t>
            </a:r>
          </a:p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Interpolation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3" name="Group 182"/>
          <p:cNvGrpSpPr/>
          <p:nvPr/>
        </p:nvGrpSpPr>
        <p:grpSpPr>
          <a:xfrm>
            <a:off x="1546688" y="1475127"/>
            <a:ext cx="3700065" cy="3274746"/>
            <a:chOff x="1097509" y="1104104"/>
            <a:chExt cx="3700065" cy="3274746"/>
          </a:xfrm>
        </p:grpSpPr>
        <p:pic>
          <p:nvPicPr>
            <p:cNvPr id="184" name="Picture 18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509" y="1104104"/>
              <a:ext cx="3700065" cy="2841438"/>
            </a:xfrm>
            <a:prstGeom prst="rect">
              <a:avLst/>
            </a:prstGeom>
          </p:spPr>
        </p:pic>
        <p:sp>
          <p:nvSpPr>
            <p:cNvPr id="185" name="TextBox 184"/>
            <p:cNvSpPr txBox="1"/>
            <p:nvPr/>
          </p:nvSpPr>
          <p:spPr>
            <a:xfrm>
              <a:off x="1699699" y="4009518"/>
              <a:ext cx="24956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Linear Interpolation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6" name="Oval 185"/>
          <p:cNvSpPr/>
          <p:nvPr/>
        </p:nvSpPr>
        <p:spPr>
          <a:xfrm>
            <a:off x="4030579" y="3904857"/>
            <a:ext cx="230303" cy="230303"/>
          </a:xfrm>
          <a:prstGeom prst="ellipse">
            <a:avLst/>
          </a:prstGeom>
          <a:solidFill>
            <a:srgbClr val="FFFF00"/>
          </a:solidFill>
          <a:ln w="28575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2975627" y="3904857"/>
            <a:ext cx="230303" cy="230303"/>
          </a:xfrm>
          <a:prstGeom prst="ellipse">
            <a:avLst/>
          </a:prstGeom>
          <a:solidFill>
            <a:srgbClr val="FFFF00"/>
          </a:solidFill>
          <a:ln w="28575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2202879" y="3148986"/>
            <a:ext cx="230303" cy="230303"/>
          </a:xfrm>
          <a:prstGeom prst="ellipse">
            <a:avLst/>
          </a:prstGeom>
          <a:solidFill>
            <a:srgbClr val="FFFF00"/>
          </a:solidFill>
          <a:ln w="28575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2202879" y="2096558"/>
            <a:ext cx="230303" cy="230303"/>
          </a:xfrm>
          <a:prstGeom prst="ellipse">
            <a:avLst/>
          </a:prstGeom>
          <a:solidFill>
            <a:srgbClr val="FFFF00"/>
          </a:solidFill>
          <a:ln w="28575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0" name="Picture 19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59" y="2362483"/>
            <a:ext cx="499477" cy="499477"/>
          </a:xfrm>
          <a:prstGeom prst="rect">
            <a:avLst/>
          </a:prstGeom>
        </p:spPr>
      </p:pic>
      <p:cxnSp>
        <p:nvCxnSpPr>
          <p:cNvPr id="201" name="Straight Connector 200"/>
          <p:cNvCxnSpPr/>
          <p:nvPr/>
        </p:nvCxnSpPr>
        <p:spPr>
          <a:xfrm flipV="1">
            <a:off x="8582476" y="1489352"/>
            <a:ext cx="810880" cy="5257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flipV="1">
            <a:off x="9588237" y="1495096"/>
            <a:ext cx="809201" cy="5199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flipH="1" flipV="1">
            <a:off x="8582476" y="2015087"/>
            <a:ext cx="12618" cy="76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flipH="1" flipV="1">
            <a:off x="9588237" y="2015087"/>
            <a:ext cx="12618" cy="76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 flipH="1">
            <a:off x="8588785" y="2015087"/>
            <a:ext cx="999452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flipH="1">
            <a:off x="8595094" y="2776686"/>
            <a:ext cx="999452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flipH="1">
            <a:off x="9393356" y="1489351"/>
            <a:ext cx="999452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flipV="1">
            <a:off x="9602684" y="2250951"/>
            <a:ext cx="807372" cy="5212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 flipH="1" flipV="1">
            <a:off x="10397438" y="1489351"/>
            <a:ext cx="12618" cy="76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V="1">
            <a:off x="8611889" y="2236702"/>
            <a:ext cx="810880" cy="52573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 flipH="1" flipV="1">
            <a:off x="9397986" y="1489351"/>
            <a:ext cx="12618" cy="7616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flipH="1">
            <a:off x="9410604" y="2239660"/>
            <a:ext cx="999452" cy="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Oval 212"/>
          <p:cNvSpPr/>
          <p:nvPr/>
        </p:nvSpPr>
        <p:spPr>
          <a:xfrm>
            <a:off x="8815756" y="2334983"/>
            <a:ext cx="87111" cy="8711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4" name="Group 213"/>
          <p:cNvGrpSpPr/>
          <p:nvPr/>
        </p:nvGrpSpPr>
        <p:grpSpPr>
          <a:xfrm>
            <a:off x="7630535" y="1851499"/>
            <a:ext cx="860045" cy="735166"/>
            <a:chOff x="7000261" y="1538868"/>
            <a:chExt cx="1150501" cy="983449"/>
          </a:xfrm>
        </p:grpSpPr>
        <p:pic>
          <p:nvPicPr>
            <p:cNvPr id="215" name="Picture 2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9682" y="1538868"/>
              <a:ext cx="499476" cy="499476"/>
            </a:xfrm>
            <a:prstGeom prst="rect">
              <a:avLst/>
            </a:prstGeom>
          </p:spPr>
        </p:pic>
        <p:sp>
          <p:nvSpPr>
            <p:cNvPr id="216" name="TextBox 215"/>
            <p:cNvSpPr txBox="1"/>
            <p:nvPr/>
          </p:nvSpPr>
          <p:spPr>
            <a:xfrm>
              <a:off x="7000261" y="2028253"/>
              <a:ext cx="1150501" cy="494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t(x,y,z)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17" name="Straight Connector 216"/>
          <p:cNvCxnSpPr/>
          <p:nvPr/>
        </p:nvCxnSpPr>
        <p:spPr>
          <a:xfrm flipV="1">
            <a:off x="8636070" y="3012132"/>
            <a:ext cx="965973" cy="6262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flipV="1">
            <a:off x="9834197" y="3018975"/>
            <a:ext cx="963973" cy="6194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flipH="1" flipV="1">
            <a:off x="8636070" y="3638422"/>
            <a:ext cx="15032" cy="9072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flipH="1" flipV="1">
            <a:off x="9834197" y="3638422"/>
            <a:ext cx="15032" cy="9072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flipH="1">
            <a:off x="8643586" y="3638422"/>
            <a:ext cx="1190611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flipH="1">
            <a:off x="8651102" y="4545689"/>
            <a:ext cx="1190611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flipH="1">
            <a:off x="9602043" y="3012132"/>
            <a:ext cx="1190611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flipV="1">
            <a:off x="9851407" y="3919399"/>
            <a:ext cx="961794" cy="6209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flipH="1" flipV="1">
            <a:off x="10798169" y="3012132"/>
            <a:ext cx="15032" cy="9072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flipV="1">
            <a:off x="8671109" y="3902424"/>
            <a:ext cx="965973" cy="62629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 flipH="1" flipV="1">
            <a:off x="9607558" y="3012132"/>
            <a:ext cx="15032" cy="9072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 flipH="1">
            <a:off x="9622590" y="3905948"/>
            <a:ext cx="1190611" cy="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Oval 228"/>
          <p:cNvSpPr/>
          <p:nvPr/>
        </p:nvSpPr>
        <p:spPr>
          <a:xfrm>
            <a:off x="9203975" y="3848208"/>
            <a:ext cx="103772" cy="1037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0" name="Picture 2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390" y="3460064"/>
            <a:ext cx="444793" cy="444793"/>
          </a:xfrm>
          <a:prstGeom prst="rect">
            <a:avLst/>
          </a:prstGeom>
        </p:spPr>
      </p:pic>
      <p:sp>
        <p:nvSpPr>
          <p:cNvPr id="231" name="TextBox 230"/>
          <p:cNvSpPr txBox="1"/>
          <p:nvPr/>
        </p:nvSpPr>
        <p:spPr>
          <a:xfrm>
            <a:off x="7669332" y="3881861"/>
            <a:ext cx="860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t(x,y,z)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2" name="Straight Connector 231"/>
          <p:cNvCxnSpPr/>
          <p:nvPr/>
        </p:nvCxnSpPr>
        <p:spPr>
          <a:xfrm flipV="1">
            <a:off x="8965854" y="3017467"/>
            <a:ext cx="965973" cy="626291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 flipV="1">
            <a:off x="8972301" y="3638421"/>
            <a:ext cx="15032" cy="907268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flipV="1">
            <a:off x="8995984" y="3909149"/>
            <a:ext cx="965973" cy="626291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 flipH="1" flipV="1">
            <a:off x="9939991" y="3012132"/>
            <a:ext cx="15032" cy="907268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Oval 235"/>
          <p:cNvSpPr/>
          <p:nvPr/>
        </p:nvSpPr>
        <p:spPr>
          <a:xfrm>
            <a:off x="8927466" y="3596954"/>
            <a:ext cx="103772" cy="103772"/>
          </a:xfrm>
          <a:prstGeom prst="ellipse">
            <a:avLst/>
          </a:prstGeom>
          <a:solidFill>
            <a:srgbClr val="FFC000"/>
          </a:solidFill>
          <a:ln w="28575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9880546" y="2954239"/>
            <a:ext cx="103772" cy="103772"/>
          </a:xfrm>
          <a:prstGeom prst="ellipse">
            <a:avLst/>
          </a:prstGeom>
          <a:solidFill>
            <a:srgbClr val="FFC000"/>
          </a:solidFill>
          <a:ln w="28575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8" name="Oval 237"/>
          <p:cNvSpPr/>
          <p:nvPr/>
        </p:nvSpPr>
        <p:spPr>
          <a:xfrm>
            <a:off x="8935448" y="4498885"/>
            <a:ext cx="103772" cy="103772"/>
          </a:xfrm>
          <a:prstGeom prst="ellipse">
            <a:avLst/>
          </a:prstGeom>
          <a:solidFill>
            <a:srgbClr val="FFC000"/>
          </a:solidFill>
          <a:ln w="28575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9" name="Oval 238"/>
          <p:cNvSpPr/>
          <p:nvPr/>
        </p:nvSpPr>
        <p:spPr>
          <a:xfrm>
            <a:off x="9888534" y="3856172"/>
            <a:ext cx="103772" cy="103772"/>
          </a:xfrm>
          <a:prstGeom prst="ellipse">
            <a:avLst/>
          </a:prstGeom>
          <a:solidFill>
            <a:srgbClr val="FFC000"/>
          </a:solidFill>
          <a:ln w="28575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0" name="Straight Connector 239"/>
          <p:cNvCxnSpPr/>
          <p:nvPr/>
        </p:nvCxnSpPr>
        <p:spPr>
          <a:xfrm flipV="1">
            <a:off x="8763969" y="4835495"/>
            <a:ext cx="1084733" cy="7032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 flipV="1">
            <a:off x="10109398" y="4843179"/>
            <a:ext cx="1082487" cy="6956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 flipH="1" flipV="1">
            <a:off x="8763969" y="5538783"/>
            <a:ext cx="16880" cy="10188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 flipH="1" flipV="1">
            <a:off x="10109398" y="5538783"/>
            <a:ext cx="16880" cy="10188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 flipH="1">
            <a:off x="8772409" y="5538783"/>
            <a:ext cx="1336989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 flipH="1">
            <a:off x="8780849" y="6557592"/>
            <a:ext cx="1336989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 flipH="1">
            <a:off x="9848702" y="4835494"/>
            <a:ext cx="1336989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 flipV="1">
            <a:off x="10128724" y="5854304"/>
            <a:ext cx="1080040" cy="6972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 flipH="1" flipV="1">
            <a:off x="11191884" y="4835494"/>
            <a:ext cx="16880" cy="10188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 flipV="1">
            <a:off x="8803316" y="5835242"/>
            <a:ext cx="1084733" cy="703289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 flipH="1" flipV="1">
            <a:off x="9854895" y="4835494"/>
            <a:ext cx="16880" cy="101881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 flipH="1">
            <a:off x="9871775" y="5839199"/>
            <a:ext cx="1336989" cy="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2" name="Picture 2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042" y="5309856"/>
            <a:ext cx="499477" cy="499477"/>
          </a:xfrm>
          <a:prstGeom prst="rect">
            <a:avLst/>
          </a:prstGeom>
        </p:spPr>
      </p:pic>
      <p:sp>
        <p:nvSpPr>
          <p:cNvPr id="253" name="TextBox 252"/>
          <p:cNvSpPr txBox="1"/>
          <p:nvPr/>
        </p:nvSpPr>
        <p:spPr>
          <a:xfrm>
            <a:off x="7688915" y="5832625"/>
            <a:ext cx="860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t(x,y,z)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4" name="Straight Connector 253"/>
          <p:cNvCxnSpPr/>
          <p:nvPr/>
        </p:nvCxnSpPr>
        <p:spPr>
          <a:xfrm flipV="1">
            <a:off x="9134298" y="4841486"/>
            <a:ext cx="1084733" cy="7032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 flipH="1" flipV="1">
            <a:off x="9141537" y="5538782"/>
            <a:ext cx="16880" cy="10188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 flipV="1">
            <a:off x="9168132" y="5842794"/>
            <a:ext cx="1084733" cy="703289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 flipH="1" flipV="1">
            <a:off x="10228199" y="4835494"/>
            <a:ext cx="16880" cy="101881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Oval 257"/>
          <p:cNvSpPr/>
          <p:nvPr/>
        </p:nvSpPr>
        <p:spPr>
          <a:xfrm>
            <a:off x="9091188" y="5492217"/>
            <a:ext cx="116530" cy="116530"/>
          </a:xfrm>
          <a:prstGeom prst="ellipse">
            <a:avLst/>
          </a:prstGeom>
          <a:solidFill>
            <a:srgbClr val="FFC000"/>
          </a:solidFill>
          <a:ln w="28575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9" name="Oval 258"/>
          <p:cNvSpPr/>
          <p:nvPr/>
        </p:nvSpPr>
        <p:spPr>
          <a:xfrm>
            <a:off x="9100152" y="6505035"/>
            <a:ext cx="116530" cy="116530"/>
          </a:xfrm>
          <a:prstGeom prst="ellipse">
            <a:avLst/>
          </a:prstGeom>
          <a:solidFill>
            <a:srgbClr val="FFC000"/>
          </a:solidFill>
          <a:ln w="28575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0" name="Oval 259"/>
          <p:cNvSpPr/>
          <p:nvPr/>
        </p:nvSpPr>
        <p:spPr>
          <a:xfrm>
            <a:off x="10170407" y="5783302"/>
            <a:ext cx="116530" cy="116530"/>
          </a:xfrm>
          <a:prstGeom prst="ellipse">
            <a:avLst/>
          </a:prstGeom>
          <a:solidFill>
            <a:srgbClr val="FFC000"/>
          </a:solidFill>
          <a:ln w="28575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1" name="Oval 260"/>
          <p:cNvSpPr/>
          <p:nvPr/>
        </p:nvSpPr>
        <p:spPr>
          <a:xfrm>
            <a:off x="10167916" y="4777228"/>
            <a:ext cx="116530" cy="116530"/>
          </a:xfrm>
          <a:prstGeom prst="ellipse">
            <a:avLst/>
          </a:prstGeom>
          <a:solidFill>
            <a:srgbClr val="FFC000"/>
          </a:solidFill>
          <a:ln w="28575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62" name="Straight Connector 261"/>
          <p:cNvCxnSpPr/>
          <p:nvPr/>
        </p:nvCxnSpPr>
        <p:spPr>
          <a:xfrm flipH="1" flipV="1">
            <a:off x="9450889" y="5332055"/>
            <a:ext cx="16880" cy="1018810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Oval 262"/>
          <p:cNvSpPr/>
          <p:nvPr/>
        </p:nvSpPr>
        <p:spPr>
          <a:xfrm>
            <a:off x="9401694" y="5774360"/>
            <a:ext cx="116530" cy="1165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4" name="Oval 263"/>
          <p:cNvSpPr/>
          <p:nvPr/>
        </p:nvSpPr>
        <p:spPr>
          <a:xfrm>
            <a:off x="9389282" y="5300256"/>
            <a:ext cx="116530" cy="116530"/>
          </a:xfrm>
          <a:prstGeom prst="ellipse">
            <a:avLst/>
          </a:prstGeom>
          <a:solidFill>
            <a:srgbClr val="92D050"/>
          </a:solidFill>
          <a:ln w="28575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5" name="Oval 264"/>
          <p:cNvSpPr/>
          <p:nvPr/>
        </p:nvSpPr>
        <p:spPr>
          <a:xfrm>
            <a:off x="9411248" y="6277369"/>
            <a:ext cx="116530" cy="116530"/>
          </a:xfrm>
          <a:prstGeom prst="ellipse">
            <a:avLst/>
          </a:prstGeom>
          <a:solidFill>
            <a:srgbClr val="92D050"/>
          </a:solidFill>
          <a:ln w="28575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6" name="TextBox 265"/>
          <p:cNvSpPr txBox="1"/>
          <p:nvPr/>
        </p:nvSpPr>
        <p:spPr>
          <a:xfrm>
            <a:off x="1281188" y="5219079"/>
            <a:ext cx="6034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Yeah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can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every temperature points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5207040" y="1578545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8 verties / sensors 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required in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Oval 267"/>
          <p:cNvSpPr/>
          <p:nvPr/>
        </p:nvSpPr>
        <p:spPr>
          <a:xfrm>
            <a:off x="9350119" y="1413552"/>
            <a:ext cx="117650" cy="11765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/>
          <p:cNvSpPr/>
          <p:nvPr/>
        </p:nvSpPr>
        <p:spPr>
          <a:xfrm>
            <a:off x="10331051" y="1413552"/>
            <a:ext cx="117650" cy="11765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/>
          <p:cNvSpPr/>
          <p:nvPr/>
        </p:nvSpPr>
        <p:spPr>
          <a:xfrm>
            <a:off x="9524164" y="1956424"/>
            <a:ext cx="117650" cy="11765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270"/>
          <p:cNvSpPr/>
          <p:nvPr/>
        </p:nvSpPr>
        <p:spPr>
          <a:xfrm>
            <a:off x="8528021" y="1956335"/>
            <a:ext cx="117650" cy="11765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/>
          <p:cNvSpPr/>
          <p:nvPr/>
        </p:nvSpPr>
        <p:spPr>
          <a:xfrm>
            <a:off x="8528021" y="2708971"/>
            <a:ext cx="117650" cy="11765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/>
        </p:nvSpPr>
        <p:spPr>
          <a:xfrm>
            <a:off x="9350670" y="2175238"/>
            <a:ext cx="117650" cy="11765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/>
          <p:cNvSpPr/>
          <p:nvPr/>
        </p:nvSpPr>
        <p:spPr>
          <a:xfrm>
            <a:off x="10338613" y="2172784"/>
            <a:ext cx="117650" cy="11765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/>
          <p:cNvSpPr/>
          <p:nvPr/>
        </p:nvSpPr>
        <p:spPr>
          <a:xfrm>
            <a:off x="9535721" y="2700364"/>
            <a:ext cx="117650" cy="11765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/>
          <p:cNvSpPr/>
          <p:nvPr/>
        </p:nvSpPr>
        <p:spPr>
          <a:xfrm>
            <a:off x="10733829" y="2960149"/>
            <a:ext cx="117650" cy="11765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Oval 276"/>
          <p:cNvSpPr/>
          <p:nvPr/>
        </p:nvSpPr>
        <p:spPr>
          <a:xfrm>
            <a:off x="10755465" y="3835252"/>
            <a:ext cx="117650" cy="11765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Oval 277"/>
          <p:cNvSpPr/>
          <p:nvPr/>
        </p:nvSpPr>
        <p:spPr>
          <a:xfrm>
            <a:off x="9559014" y="2966326"/>
            <a:ext cx="117650" cy="11765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Oval 278"/>
          <p:cNvSpPr/>
          <p:nvPr/>
        </p:nvSpPr>
        <p:spPr>
          <a:xfrm>
            <a:off x="9558730" y="3849330"/>
            <a:ext cx="117650" cy="11765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Oval 279"/>
          <p:cNvSpPr/>
          <p:nvPr/>
        </p:nvSpPr>
        <p:spPr>
          <a:xfrm>
            <a:off x="9778764" y="3575968"/>
            <a:ext cx="117650" cy="11765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/>
          <p:nvPr/>
        </p:nvSpPr>
        <p:spPr>
          <a:xfrm>
            <a:off x="8592277" y="3593948"/>
            <a:ext cx="117650" cy="11765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/>
          <p:cNvSpPr/>
          <p:nvPr/>
        </p:nvSpPr>
        <p:spPr>
          <a:xfrm>
            <a:off x="8592277" y="4464159"/>
            <a:ext cx="117650" cy="11765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Oval 282"/>
          <p:cNvSpPr/>
          <p:nvPr/>
        </p:nvSpPr>
        <p:spPr>
          <a:xfrm>
            <a:off x="9780558" y="4464159"/>
            <a:ext cx="117650" cy="11765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/>
          <p:cNvSpPr/>
          <p:nvPr/>
        </p:nvSpPr>
        <p:spPr>
          <a:xfrm>
            <a:off x="9797343" y="4770153"/>
            <a:ext cx="117650" cy="11765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/>
          <p:cNvSpPr/>
          <p:nvPr/>
        </p:nvSpPr>
        <p:spPr>
          <a:xfrm>
            <a:off x="11136953" y="4784830"/>
            <a:ext cx="117650" cy="11765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Oval 285"/>
          <p:cNvSpPr/>
          <p:nvPr/>
        </p:nvSpPr>
        <p:spPr>
          <a:xfrm>
            <a:off x="11152013" y="5750508"/>
            <a:ext cx="117650" cy="11765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/>
          <p:cNvSpPr/>
          <p:nvPr/>
        </p:nvSpPr>
        <p:spPr>
          <a:xfrm>
            <a:off x="10078203" y="6484139"/>
            <a:ext cx="117650" cy="11765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/>
          <p:cNvSpPr/>
          <p:nvPr/>
        </p:nvSpPr>
        <p:spPr>
          <a:xfrm>
            <a:off x="8722024" y="6492776"/>
            <a:ext cx="117650" cy="11765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Oval 288"/>
          <p:cNvSpPr/>
          <p:nvPr/>
        </p:nvSpPr>
        <p:spPr>
          <a:xfrm>
            <a:off x="8705798" y="5499020"/>
            <a:ext cx="117650" cy="11765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Oval 289"/>
          <p:cNvSpPr/>
          <p:nvPr/>
        </p:nvSpPr>
        <p:spPr>
          <a:xfrm>
            <a:off x="10040943" y="5483317"/>
            <a:ext cx="117650" cy="11765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Oval 290"/>
          <p:cNvSpPr/>
          <p:nvPr/>
        </p:nvSpPr>
        <p:spPr>
          <a:xfrm>
            <a:off x="9811130" y="5765279"/>
            <a:ext cx="117650" cy="11765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9839325" y="368645"/>
            <a:ext cx="2038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Methodology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E173-914C-46AC-AD3B-645F028AA57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0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  <p:bldP spid="186" grpId="0" animBg="1"/>
      <p:bldP spid="187" grpId="0" animBg="1"/>
      <p:bldP spid="198" grpId="0" animBg="1"/>
      <p:bldP spid="199" grpId="0" animBg="1"/>
      <p:bldP spid="213" grpId="0" animBg="1"/>
      <p:bldP spid="229" grpId="0" animBg="1"/>
      <p:bldP spid="231" grpId="0"/>
      <p:bldP spid="236" grpId="0" animBg="1"/>
      <p:bldP spid="237" grpId="0" animBg="1"/>
      <p:bldP spid="238" grpId="0" animBg="1"/>
      <p:bldP spid="239" grpId="0" animBg="1"/>
      <p:bldP spid="253" grpId="0"/>
      <p:bldP spid="258" grpId="0" animBg="1"/>
      <p:bldP spid="259" grpId="0" animBg="1"/>
      <p:bldP spid="260" grpId="0" animBg="1"/>
      <p:bldP spid="261" grpId="0" animBg="1"/>
      <p:bldP spid="263" grpId="0" animBg="1"/>
      <p:bldP spid="264" grpId="0" animBg="1"/>
      <p:bldP spid="265" grpId="0" animBg="1"/>
      <p:bldP spid="266" grpId="0"/>
      <p:bldP spid="267" grpId="0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3573" y="4447229"/>
            <a:ext cx="6958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Presenters: Minh Bang LE, Cong Danh CAO. From </a:t>
            </a:r>
            <a:r>
              <a:rPr lang="en-US" sz="1600" b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Can Tho University 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893574" y="1812442"/>
            <a:ext cx="3471940" cy="535117"/>
            <a:chOff x="3967989" y="2185446"/>
            <a:chExt cx="3471940" cy="535117"/>
          </a:xfrm>
        </p:grpSpPr>
        <p:sp>
          <p:nvSpPr>
            <p:cNvPr id="7" name="TextBox 6"/>
            <p:cNvSpPr txBox="1"/>
            <p:nvPr/>
          </p:nvSpPr>
          <p:spPr>
            <a:xfrm>
              <a:off x="4585612" y="2249643"/>
              <a:ext cx="2854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INTRODUCTION</a:t>
              </a:r>
              <a:endParaRPr lang="en-US" sz="2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967989" y="2185446"/>
              <a:ext cx="595619" cy="535117"/>
              <a:chOff x="3967989" y="2185446"/>
              <a:chExt cx="595619" cy="535117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967990" y="2185446"/>
                <a:ext cx="595618" cy="478173"/>
              </a:xfrm>
              <a:prstGeom prst="rect">
                <a:avLst/>
              </a:prstGeom>
              <a:solidFill>
                <a:srgbClr val="1117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01</a:t>
                </a:r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967989" y="2663619"/>
                <a:ext cx="595618" cy="56944"/>
              </a:xfrm>
              <a:prstGeom prst="rect">
                <a:avLst/>
              </a:prstGeom>
              <a:solidFill>
                <a:srgbClr val="A913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3893573" y="3073989"/>
            <a:ext cx="3478141" cy="532207"/>
            <a:chOff x="3967989" y="3642205"/>
            <a:chExt cx="3478141" cy="532207"/>
          </a:xfrm>
        </p:grpSpPr>
        <p:sp>
          <p:nvSpPr>
            <p:cNvPr id="12" name="TextBox 11"/>
            <p:cNvSpPr txBox="1"/>
            <p:nvPr/>
          </p:nvSpPr>
          <p:spPr>
            <a:xfrm>
              <a:off x="4591813" y="3681236"/>
              <a:ext cx="2854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LITERATURE REVIEW</a:t>
              </a:r>
              <a:endParaRPr lang="en-US" sz="2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967989" y="3642205"/>
              <a:ext cx="595619" cy="532207"/>
              <a:chOff x="3967989" y="3642205"/>
              <a:chExt cx="595619" cy="532207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967990" y="3642205"/>
                <a:ext cx="595618" cy="478173"/>
              </a:xfrm>
              <a:prstGeom prst="rect">
                <a:avLst/>
              </a:prstGeom>
              <a:solidFill>
                <a:srgbClr val="1117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02</a:t>
                </a:r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967989" y="4119548"/>
                <a:ext cx="595618" cy="54864"/>
              </a:xfrm>
              <a:prstGeom prst="rect">
                <a:avLst/>
              </a:prstGeom>
              <a:solidFill>
                <a:srgbClr val="A913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7953772" y="1817850"/>
            <a:ext cx="3449936" cy="529709"/>
            <a:chOff x="8028188" y="2185446"/>
            <a:chExt cx="3449936" cy="529709"/>
          </a:xfrm>
        </p:grpSpPr>
        <p:sp>
          <p:nvSpPr>
            <p:cNvPr id="17" name="TextBox 16"/>
            <p:cNvSpPr txBox="1"/>
            <p:nvPr/>
          </p:nvSpPr>
          <p:spPr>
            <a:xfrm>
              <a:off x="8623807" y="2249643"/>
              <a:ext cx="2854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RESULTS</a:t>
              </a:r>
              <a:endParaRPr lang="en-US" sz="2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8028188" y="2185446"/>
              <a:ext cx="595618" cy="529709"/>
              <a:chOff x="8028188" y="2185446"/>
              <a:chExt cx="595618" cy="529709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8028188" y="2185446"/>
                <a:ext cx="595618" cy="478173"/>
              </a:xfrm>
              <a:prstGeom prst="rect">
                <a:avLst/>
              </a:prstGeom>
              <a:solidFill>
                <a:srgbClr val="1117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04</a:t>
                </a:r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028188" y="2660291"/>
                <a:ext cx="595618" cy="54864"/>
              </a:xfrm>
              <a:prstGeom prst="rect">
                <a:avLst/>
              </a:prstGeom>
              <a:solidFill>
                <a:srgbClr val="A913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7953772" y="3046971"/>
            <a:ext cx="3449935" cy="532207"/>
            <a:chOff x="8028188" y="3642205"/>
            <a:chExt cx="3449935" cy="532207"/>
          </a:xfrm>
        </p:grpSpPr>
        <p:sp>
          <p:nvSpPr>
            <p:cNvPr id="22" name="TextBox 21"/>
            <p:cNvSpPr txBox="1"/>
            <p:nvPr/>
          </p:nvSpPr>
          <p:spPr>
            <a:xfrm>
              <a:off x="8623806" y="3681236"/>
              <a:ext cx="2854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DEMO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8028188" y="3642205"/>
              <a:ext cx="595618" cy="532207"/>
              <a:chOff x="8028188" y="3642205"/>
              <a:chExt cx="595618" cy="532207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8028188" y="3642205"/>
                <a:ext cx="595618" cy="478173"/>
              </a:xfrm>
              <a:prstGeom prst="rect">
                <a:avLst/>
              </a:prstGeom>
              <a:solidFill>
                <a:srgbClr val="1117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05</a:t>
                </a:r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8028188" y="4119548"/>
                <a:ext cx="595618" cy="54864"/>
              </a:xfrm>
              <a:prstGeom prst="rect">
                <a:avLst/>
              </a:prstGeom>
              <a:solidFill>
                <a:srgbClr val="A913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582706" y="3113115"/>
            <a:ext cx="1703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CONTENTS</a:t>
            </a:r>
            <a:r>
              <a:rPr lang="en-US" sz="3200" smtClean="0">
                <a:solidFill>
                  <a:srgbClr val="A9132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endParaRPr lang="en-US" sz="3200">
              <a:solidFill>
                <a:srgbClr val="A9132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953772" y="4237462"/>
            <a:ext cx="3478141" cy="532207"/>
            <a:chOff x="3967989" y="3642205"/>
            <a:chExt cx="3478141" cy="532207"/>
          </a:xfrm>
        </p:grpSpPr>
        <p:sp>
          <p:nvSpPr>
            <p:cNvPr id="39" name="TextBox 38"/>
            <p:cNvSpPr txBox="1"/>
            <p:nvPr/>
          </p:nvSpPr>
          <p:spPr>
            <a:xfrm>
              <a:off x="4591813" y="3681236"/>
              <a:ext cx="2854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CONCLUSION</a:t>
              </a:r>
              <a:endParaRPr lang="en-US" sz="2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967989" y="3642205"/>
              <a:ext cx="595619" cy="532207"/>
              <a:chOff x="3967989" y="3642205"/>
              <a:chExt cx="595619" cy="532207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3967990" y="3642205"/>
                <a:ext cx="595618" cy="478173"/>
              </a:xfrm>
              <a:prstGeom prst="rect">
                <a:avLst/>
              </a:prstGeom>
              <a:solidFill>
                <a:srgbClr val="1117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06</a:t>
                </a:r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967989" y="4119548"/>
                <a:ext cx="595618" cy="54864"/>
              </a:xfrm>
              <a:prstGeom prst="rect">
                <a:avLst/>
              </a:prstGeom>
              <a:solidFill>
                <a:srgbClr val="A913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3893572" y="4257216"/>
            <a:ext cx="2825281" cy="532207"/>
            <a:chOff x="3893572" y="4257216"/>
            <a:chExt cx="2825281" cy="532207"/>
          </a:xfrm>
        </p:grpSpPr>
        <p:grpSp>
          <p:nvGrpSpPr>
            <p:cNvPr id="26" name="Group 25"/>
            <p:cNvGrpSpPr/>
            <p:nvPr/>
          </p:nvGrpSpPr>
          <p:grpSpPr>
            <a:xfrm>
              <a:off x="3893572" y="4257216"/>
              <a:ext cx="595619" cy="532207"/>
              <a:chOff x="3967989" y="3642205"/>
              <a:chExt cx="595619" cy="532207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3967990" y="3642205"/>
                <a:ext cx="595618" cy="478173"/>
              </a:xfrm>
              <a:prstGeom prst="rect">
                <a:avLst/>
              </a:prstGeom>
              <a:solidFill>
                <a:srgbClr val="1117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03</a:t>
                </a:r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967989" y="4119548"/>
                <a:ext cx="595618" cy="54864"/>
              </a:xfrm>
              <a:prstGeom prst="rect">
                <a:avLst/>
              </a:prstGeom>
              <a:solidFill>
                <a:srgbClr val="A913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4511197" y="4311636"/>
              <a:ext cx="220765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METHODOLOGY</a:t>
              </a: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E173-914C-46AC-AD3B-645F028AA57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0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294673" y="979692"/>
            <a:ext cx="7004482" cy="333228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Improving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Problem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Content Placeholder 2"/>
          <p:cNvSpPr>
            <a:spLocks noGrp="1"/>
          </p:cNvSpPr>
          <p:nvPr>
            <p:ph sz="quarter" idx="10"/>
          </p:nvPr>
        </p:nvSpPr>
        <p:spPr>
          <a:xfrm>
            <a:off x="676275" y="349596"/>
            <a:ext cx="7581900" cy="442806"/>
          </a:xfrm>
        </p:spPr>
        <p:txBody>
          <a:bodyPr/>
          <a:lstStyle/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CONTENTS RESEARCH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07541" y="1452242"/>
            <a:ext cx="73523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Can we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more than 8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verties / sensors ?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TRY 9 ! </a:t>
            </a:r>
            <a:endParaRPr lang="en-US" sz="5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2" name="Group 151"/>
          <p:cNvGrpSpPr/>
          <p:nvPr/>
        </p:nvGrpSpPr>
        <p:grpSpPr>
          <a:xfrm>
            <a:off x="2551675" y="2994190"/>
            <a:ext cx="896844" cy="1580347"/>
            <a:chOff x="932311" y="2513554"/>
            <a:chExt cx="896844" cy="1580347"/>
          </a:xfrm>
        </p:grpSpPr>
        <p:sp>
          <p:nvSpPr>
            <p:cNvPr id="153" name="Freeform 152"/>
            <p:cNvSpPr/>
            <p:nvPr/>
          </p:nvSpPr>
          <p:spPr>
            <a:xfrm>
              <a:off x="946483" y="2515894"/>
              <a:ext cx="882533" cy="1578007"/>
            </a:xfrm>
            <a:custGeom>
              <a:avLst/>
              <a:gdLst>
                <a:gd name="connsiteX0" fmla="*/ 0 w 1402080"/>
                <a:gd name="connsiteY0" fmla="*/ 1021080 h 2506980"/>
                <a:gd name="connsiteX1" fmla="*/ 22860 w 1402080"/>
                <a:gd name="connsiteY1" fmla="*/ 2506980 h 2506980"/>
                <a:gd name="connsiteX2" fmla="*/ 1402080 w 1402080"/>
                <a:gd name="connsiteY2" fmla="*/ 1463040 h 2506980"/>
                <a:gd name="connsiteX3" fmla="*/ 1386840 w 1402080"/>
                <a:gd name="connsiteY3" fmla="*/ 0 h 2506980"/>
                <a:gd name="connsiteX4" fmla="*/ 0 w 1402080"/>
                <a:gd name="connsiteY4" fmla="*/ 1021080 h 250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0" h="2506980">
                  <a:moveTo>
                    <a:pt x="0" y="1021080"/>
                  </a:moveTo>
                  <a:lnTo>
                    <a:pt x="22860" y="2506980"/>
                  </a:lnTo>
                  <a:lnTo>
                    <a:pt x="1402080" y="1463040"/>
                  </a:lnTo>
                  <a:lnTo>
                    <a:pt x="1386840" y="0"/>
                  </a:lnTo>
                  <a:lnTo>
                    <a:pt x="0" y="102108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4" name="Straight Connector 153"/>
            <p:cNvCxnSpPr/>
            <p:nvPr/>
          </p:nvCxnSpPr>
          <p:spPr>
            <a:xfrm flipH="1" flipV="1">
              <a:off x="947653" y="3157532"/>
              <a:ext cx="13566" cy="928504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932311" y="2527702"/>
              <a:ext cx="871771" cy="64095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H="1" flipV="1">
              <a:off x="1813575" y="2513554"/>
              <a:ext cx="13566" cy="928504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V="1">
              <a:off x="957384" y="3434013"/>
              <a:ext cx="871771" cy="64095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TextBox 157"/>
          <p:cNvSpPr txBox="1"/>
          <p:nvPr/>
        </p:nvSpPr>
        <p:spPr>
          <a:xfrm>
            <a:off x="2283989" y="4630868"/>
            <a:ext cx="135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Case 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827611" y="5162028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8 required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ensors / verties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3660189" y="5198073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An added sensor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ensor 9th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823114" y="5850433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Virtual sensors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Calculating by trilinear interpolation with 8 verties / sensors</a:t>
            </a:r>
          </a:p>
        </p:txBody>
      </p:sp>
      <p:sp>
        <p:nvSpPr>
          <p:cNvPr id="167" name="Oval 166"/>
          <p:cNvSpPr/>
          <p:nvPr/>
        </p:nvSpPr>
        <p:spPr>
          <a:xfrm>
            <a:off x="294673" y="5269732"/>
            <a:ext cx="440875" cy="44087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307541" y="5970627"/>
            <a:ext cx="440875" cy="44087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3146332" y="5264755"/>
            <a:ext cx="440875" cy="44087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6" name="Group 175"/>
          <p:cNvGrpSpPr/>
          <p:nvPr/>
        </p:nvGrpSpPr>
        <p:grpSpPr>
          <a:xfrm>
            <a:off x="2543672" y="2977841"/>
            <a:ext cx="926882" cy="949098"/>
            <a:chOff x="3238728" y="2582910"/>
            <a:chExt cx="926882" cy="949098"/>
          </a:xfrm>
        </p:grpSpPr>
        <p:sp>
          <p:nvSpPr>
            <p:cNvPr id="177" name="Oval 176"/>
            <p:cNvSpPr/>
            <p:nvPr/>
          </p:nvSpPr>
          <p:spPr>
            <a:xfrm>
              <a:off x="4119891" y="3486289"/>
              <a:ext cx="45719" cy="4571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4109590" y="2582910"/>
              <a:ext cx="45719" cy="4571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3238728" y="3226751"/>
              <a:ext cx="45719" cy="4571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4730787" y="2921106"/>
            <a:ext cx="2076176" cy="2082411"/>
            <a:chOff x="5293671" y="2520025"/>
            <a:chExt cx="2076176" cy="2082411"/>
          </a:xfrm>
        </p:grpSpPr>
        <p:sp>
          <p:nvSpPr>
            <p:cNvPr id="182" name="Oval 181"/>
            <p:cNvSpPr/>
            <p:nvPr/>
          </p:nvSpPr>
          <p:spPr>
            <a:xfrm>
              <a:off x="6548036" y="3015741"/>
              <a:ext cx="45719" cy="4571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3" name="Group 182"/>
            <p:cNvGrpSpPr/>
            <p:nvPr/>
          </p:nvGrpSpPr>
          <p:grpSpPr>
            <a:xfrm>
              <a:off x="5345023" y="2562078"/>
              <a:ext cx="1969113" cy="2040358"/>
              <a:chOff x="4687274" y="3037623"/>
              <a:chExt cx="2500864" cy="2591350"/>
            </a:xfrm>
          </p:grpSpPr>
          <p:grpSp>
            <p:nvGrpSpPr>
              <p:cNvPr id="221" name="Group 220"/>
              <p:cNvGrpSpPr/>
              <p:nvPr/>
            </p:nvGrpSpPr>
            <p:grpSpPr>
              <a:xfrm>
                <a:off x="4687274" y="3037623"/>
                <a:ext cx="2500864" cy="2007610"/>
                <a:chOff x="3843994" y="1991143"/>
                <a:chExt cx="2500864" cy="2007610"/>
              </a:xfrm>
            </p:grpSpPr>
            <p:grpSp>
              <p:nvGrpSpPr>
                <p:cNvPr id="223" name="Group 222"/>
                <p:cNvGrpSpPr/>
                <p:nvPr/>
              </p:nvGrpSpPr>
              <p:grpSpPr>
                <a:xfrm>
                  <a:off x="3846876" y="2025861"/>
                  <a:ext cx="2490814" cy="1965789"/>
                  <a:chOff x="4617720" y="2598420"/>
                  <a:chExt cx="3108960" cy="2453640"/>
                </a:xfrm>
                <a:solidFill>
                  <a:schemeClr val="accent6">
                    <a:lumMod val="60000"/>
                    <a:lumOff val="40000"/>
                  </a:schemeClr>
                </a:solidFill>
              </p:grpSpPr>
              <p:sp>
                <p:nvSpPr>
                  <p:cNvPr id="279" name="Freeform 278"/>
                  <p:cNvSpPr/>
                  <p:nvPr/>
                </p:nvSpPr>
                <p:spPr>
                  <a:xfrm>
                    <a:off x="4617720" y="3322320"/>
                    <a:ext cx="3108960" cy="1028700"/>
                  </a:xfrm>
                  <a:custGeom>
                    <a:avLst/>
                    <a:gdLst>
                      <a:gd name="connsiteX0" fmla="*/ 0 w 3108960"/>
                      <a:gd name="connsiteY0" fmla="*/ 1028700 h 1028700"/>
                      <a:gd name="connsiteX1" fmla="*/ 1394460 w 3108960"/>
                      <a:gd name="connsiteY1" fmla="*/ 7620 h 1028700"/>
                      <a:gd name="connsiteX2" fmla="*/ 3108960 w 3108960"/>
                      <a:gd name="connsiteY2" fmla="*/ 0 h 1028700"/>
                      <a:gd name="connsiteX3" fmla="*/ 1729740 w 3108960"/>
                      <a:gd name="connsiteY3" fmla="*/ 1021080 h 1028700"/>
                      <a:gd name="connsiteX4" fmla="*/ 0 w 3108960"/>
                      <a:gd name="connsiteY4" fmla="*/ 1028700 h 1028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08960" h="1028700">
                        <a:moveTo>
                          <a:pt x="0" y="1028700"/>
                        </a:moveTo>
                        <a:lnTo>
                          <a:pt x="1394460" y="7620"/>
                        </a:lnTo>
                        <a:lnTo>
                          <a:pt x="3108960" y="0"/>
                        </a:lnTo>
                        <a:lnTo>
                          <a:pt x="1729740" y="1021080"/>
                        </a:lnTo>
                        <a:lnTo>
                          <a:pt x="0" y="102870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>
                  <a:xfrm>
                    <a:off x="5158740" y="2598420"/>
                    <a:ext cx="1409700" cy="2453640"/>
                  </a:xfrm>
                  <a:custGeom>
                    <a:avLst/>
                    <a:gdLst>
                      <a:gd name="connsiteX0" fmla="*/ 0 w 1409700"/>
                      <a:gd name="connsiteY0" fmla="*/ 975360 h 2453640"/>
                      <a:gd name="connsiteX1" fmla="*/ 0 w 1409700"/>
                      <a:gd name="connsiteY1" fmla="*/ 975360 h 2453640"/>
                      <a:gd name="connsiteX2" fmla="*/ 22860 w 1409700"/>
                      <a:gd name="connsiteY2" fmla="*/ 1043940 h 2453640"/>
                      <a:gd name="connsiteX3" fmla="*/ 38100 w 1409700"/>
                      <a:gd name="connsiteY3" fmla="*/ 1135380 h 2453640"/>
                      <a:gd name="connsiteX4" fmla="*/ 30480 w 1409700"/>
                      <a:gd name="connsiteY4" fmla="*/ 2453640 h 2453640"/>
                      <a:gd name="connsiteX5" fmla="*/ 1409700 w 1409700"/>
                      <a:gd name="connsiteY5" fmla="*/ 1432560 h 2453640"/>
                      <a:gd name="connsiteX6" fmla="*/ 1379220 w 1409700"/>
                      <a:gd name="connsiteY6" fmla="*/ 0 h 2453640"/>
                      <a:gd name="connsiteX7" fmla="*/ 0 w 1409700"/>
                      <a:gd name="connsiteY7" fmla="*/ 975360 h 2453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09700" h="2453640">
                        <a:moveTo>
                          <a:pt x="0" y="975360"/>
                        </a:moveTo>
                        <a:lnTo>
                          <a:pt x="0" y="975360"/>
                        </a:lnTo>
                        <a:cubicBezTo>
                          <a:pt x="7620" y="998220"/>
                          <a:pt x="17279" y="1020499"/>
                          <a:pt x="22860" y="1043940"/>
                        </a:cubicBezTo>
                        <a:cubicBezTo>
                          <a:pt x="30017" y="1074000"/>
                          <a:pt x="38100" y="1135380"/>
                          <a:pt x="38100" y="1135380"/>
                        </a:cubicBezTo>
                        <a:lnTo>
                          <a:pt x="30480" y="2453640"/>
                        </a:lnTo>
                        <a:lnTo>
                          <a:pt x="1409700" y="1432560"/>
                        </a:lnTo>
                        <a:lnTo>
                          <a:pt x="1379220" y="0"/>
                        </a:lnTo>
                        <a:lnTo>
                          <a:pt x="0" y="97536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4" name="Group 223"/>
                <p:cNvGrpSpPr/>
                <p:nvPr/>
              </p:nvGrpSpPr>
              <p:grpSpPr>
                <a:xfrm>
                  <a:off x="3843994" y="2001118"/>
                  <a:ext cx="2500864" cy="1997635"/>
                  <a:chOff x="8420955" y="1028505"/>
                  <a:chExt cx="2444795" cy="1722099"/>
                </a:xfrm>
              </p:grpSpPr>
              <p:cxnSp>
                <p:nvCxnSpPr>
                  <p:cNvPr id="237" name="Straight Connector 236"/>
                  <p:cNvCxnSpPr/>
                  <p:nvPr/>
                </p:nvCxnSpPr>
                <p:spPr>
                  <a:xfrm flipV="1">
                    <a:off x="8420955" y="1028506"/>
                    <a:ext cx="1084733" cy="70328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Connector 237"/>
                  <p:cNvCxnSpPr/>
                  <p:nvPr/>
                </p:nvCxnSpPr>
                <p:spPr>
                  <a:xfrm flipH="1" flipV="1">
                    <a:off x="8420955" y="1731794"/>
                    <a:ext cx="16880" cy="10188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238"/>
                  <p:cNvCxnSpPr/>
                  <p:nvPr/>
                </p:nvCxnSpPr>
                <p:spPr>
                  <a:xfrm flipH="1" flipV="1">
                    <a:off x="9766384" y="1731794"/>
                    <a:ext cx="16880" cy="10188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/>
                  <p:cNvCxnSpPr/>
                  <p:nvPr/>
                </p:nvCxnSpPr>
                <p:spPr>
                  <a:xfrm flipH="1">
                    <a:off x="8437835" y="2750603"/>
                    <a:ext cx="1336989" cy="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" name="Straight Connector 247"/>
                  <p:cNvCxnSpPr/>
                  <p:nvPr/>
                </p:nvCxnSpPr>
                <p:spPr>
                  <a:xfrm flipH="1">
                    <a:off x="9505688" y="1028505"/>
                    <a:ext cx="1336989" cy="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Straight Connector 260"/>
                  <p:cNvCxnSpPr/>
                  <p:nvPr/>
                </p:nvCxnSpPr>
                <p:spPr>
                  <a:xfrm flipV="1">
                    <a:off x="9785710" y="2047315"/>
                    <a:ext cx="1080040" cy="69729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5" name="Straight Connector 274"/>
                  <p:cNvCxnSpPr/>
                  <p:nvPr/>
                </p:nvCxnSpPr>
                <p:spPr>
                  <a:xfrm flipH="1" flipV="1">
                    <a:off x="10848870" y="1028505"/>
                    <a:ext cx="16880" cy="10188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6" name="Straight Connector 275"/>
                  <p:cNvCxnSpPr/>
                  <p:nvPr/>
                </p:nvCxnSpPr>
                <p:spPr>
                  <a:xfrm flipV="1">
                    <a:off x="8460302" y="2486290"/>
                    <a:ext cx="396479" cy="24525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Connector 276"/>
                  <p:cNvCxnSpPr/>
                  <p:nvPr/>
                </p:nvCxnSpPr>
                <p:spPr>
                  <a:xfrm flipH="1" flipV="1">
                    <a:off x="9511881" y="1028505"/>
                    <a:ext cx="4600" cy="27389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Straight Connector 277"/>
                  <p:cNvCxnSpPr/>
                  <p:nvPr/>
                </p:nvCxnSpPr>
                <p:spPr>
                  <a:xfrm flipH="1">
                    <a:off x="10107050" y="2032210"/>
                    <a:ext cx="758700" cy="1656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25" name="Straight Connector 224"/>
                <p:cNvCxnSpPr/>
                <p:nvPr/>
              </p:nvCxnSpPr>
              <p:spPr>
                <a:xfrm flipH="1">
                  <a:off x="3865391" y="3423146"/>
                  <a:ext cx="1367651" cy="1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>
                <a:xfrm flipV="1">
                  <a:off x="5228910" y="2614280"/>
                  <a:ext cx="1104810" cy="808865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/>
              </p:nvCxnSpPr>
              <p:spPr>
                <a:xfrm flipH="1" flipV="1">
                  <a:off x="5398307" y="2604306"/>
                  <a:ext cx="929280" cy="9004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/>
                <p:cNvCxnSpPr/>
                <p:nvPr/>
              </p:nvCxnSpPr>
              <p:spPr>
                <a:xfrm flipV="1">
                  <a:off x="3852231" y="3119463"/>
                  <a:ext cx="430698" cy="303072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/>
              </p:nvCxnSpPr>
              <p:spPr>
                <a:xfrm flipH="1" flipV="1">
                  <a:off x="4284056" y="2812856"/>
                  <a:ext cx="17267" cy="1181821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/>
                <p:cNvCxnSpPr/>
                <p:nvPr/>
              </p:nvCxnSpPr>
              <p:spPr>
                <a:xfrm flipV="1">
                  <a:off x="4274315" y="2012444"/>
                  <a:ext cx="1107313" cy="806903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/>
                <p:cNvCxnSpPr/>
                <p:nvPr/>
              </p:nvCxnSpPr>
              <p:spPr>
                <a:xfrm flipH="1" flipV="1">
                  <a:off x="5383622" y="1991143"/>
                  <a:ext cx="15556" cy="613162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>
                <a:xfrm flipV="1">
                  <a:off x="4293063" y="3421645"/>
                  <a:ext cx="770070" cy="565421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/>
                <p:cNvCxnSpPr/>
                <p:nvPr/>
              </p:nvCxnSpPr>
              <p:spPr>
                <a:xfrm flipV="1">
                  <a:off x="4285813" y="2617576"/>
                  <a:ext cx="1109610" cy="815816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Connector 235"/>
                <p:cNvCxnSpPr/>
                <p:nvPr/>
              </p:nvCxnSpPr>
              <p:spPr>
                <a:xfrm flipH="1">
                  <a:off x="3848351" y="2822460"/>
                  <a:ext cx="1367651" cy="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2" name="TextBox 221"/>
              <p:cNvSpPr txBox="1"/>
              <p:nvPr/>
            </p:nvSpPr>
            <p:spPr>
              <a:xfrm>
                <a:off x="4747613" y="5159904"/>
                <a:ext cx="1162899" cy="4690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Case 2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4" name="Oval 183"/>
            <p:cNvSpPr/>
            <p:nvPr/>
          </p:nvSpPr>
          <p:spPr>
            <a:xfrm>
              <a:off x="6161446" y="2527849"/>
              <a:ext cx="117650" cy="11765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7252197" y="3434272"/>
              <a:ext cx="117650" cy="11765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6383436" y="4074147"/>
              <a:ext cx="117650" cy="11765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5309102" y="4080780"/>
              <a:ext cx="117650" cy="11765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5293671" y="3179344"/>
              <a:ext cx="117650" cy="11765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5642701" y="3640516"/>
              <a:ext cx="117650" cy="11765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3" name="Straight Connector 192"/>
            <p:cNvCxnSpPr/>
            <p:nvPr/>
          </p:nvCxnSpPr>
          <p:spPr>
            <a:xfrm flipV="1">
              <a:off x="6418792" y="2584442"/>
              <a:ext cx="871868" cy="6353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Oval 193"/>
            <p:cNvSpPr/>
            <p:nvPr/>
          </p:nvSpPr>
          <p:spPr>
            <a:xfrm>
              <a:off x="7229279" y="2520025"/>
              <a:ext cx="117650" cy="11765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>
              <a:off x="6367759" y="3160172"/>
              <a:ext cx="117650" cy="11765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>
              <a:off x="5671637" y="3188850"/>
              <a:ext cx="45719" cy="4571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6417967" y="3665814"/>
              <a:ext cx="45719" cy="4571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5683888" y="4113670"/>
              <a:ext cx="45719" cy="4571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/>
            <p:nvPr/>
          </p:nvSpPr>
          <p:spPr>
            <a:xfrm>
              <a:off x="5328543" y="3662789"/>
              <a:ext cx="45719" cy="4571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6537057" y="2550397"/>
              <a:ext cx="45719" cy="4571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/>
            <p:nvPr/>
          </p:nvSpPr>
          <p:spPr>
            <a:xfrm>
              <a:off x="7281399" y="3029858"/>
              <a:ext cx="45719" cy="4571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1" name="Group 280"/>
          <p:cNvGrpSpPr/>
          <p:nvPr/>
        </p:nvGrpSpPr>
        <p:grpSpPr>
          <a:xfrm>
            <a:off x="7400960" y="2877135"/>
            <a:ext cx="2112883" cy="2075459"/>
            <a:chOff x="7931619" y="2476701"/>
            <a:chExt cx="2112883" cy="2075459"/>
          </a:xfrm>
        </p:grpSpPr>
        <p:grpSp>
          <p:nvGrpSpPr>
            <p:cNvPr id="282" name="Group 281"/>
            <p:cNvGrpSpPr/>
            <p:nvPr/>
          </p:nvGrpSpPr>
          <p:grpSpPr>
            <a:xfrm>
              <a:off x="7937571" y="2513795"/>
              <a:ext cx="2033120" cy="2038365"/>
              <a:chOff x="7646959" y="3041661"/>
              <a:chExt cx="2571482" cy="2578116"/>
            </a:xfrm>
          </p:grpSpPr>
          <p:grpSp>
            <p:nvGrpSpPr>
              <p:cNvPr id="304" name="Group 303"/>
              <p:cNvGrpSpPr/>
              <p:nvPr/>
            </p:nvGrpSpPr>
            <p:grpSpPr>
              <a:xfrm>
                <a:off x="7717577" y="3041661"/>
                <a:ext cx="2500864" cy="2008523"/>
                <a:chOff x="6874297" y="1995181"/>
                <a:chExt cx="2500864" cy="2008523"/>
              </a:xfrm>
            </p:grpSpPr>
            <p:sp>
              <p:nvSpPr>
                <p:cNvPr id="312" name="Freeform 311"/>
                <p:cNvSpPr/>
                <p:nvPr/>
              </p:nvSpPr>
              <p:spPr>
                <a:xfrm>
                  <a:off x="6881214" y="2495786"/>
                  <a:ext cx="2490814" cy="836376"/>
                </a:xfrm>
                <a:custGeom>
                  <a:avLst/>
                  <a:gdLst>
                    <a:gd name="connsiteX0" fmla="*/ 0 w 3108960"/>
                    <a:gd name="connsiteY0" fmla="*/ 1043940 h 1043940"/>
                    <a:gd name="connsiteX1" fmla="*/ 1409700 w 3108960"/>
                    <a:gd name="connsiteY1" fmla="*/ 7620 h 1043940"/>
                    <a:gd name="connsiteX2" fmla="*/ 3108960 w 3108960"/>
                    <a:gd name="connsiteY2" fmla="*/ 0 h 1043940"/>
                    <a:gd name="connsiteX3" fmla="*/ 1722120 w 3108960"/>
                    <a:gd name="connsiteY3" fmla="*/ 1028700 h 1043940"/>
                    <a:gd name="connsiteX4" fmla="*/ 0 w 3108960"/>
                    <a:gd name="connsiteY4" fmla="*/ 1043940 h 1043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08960" h="1043940">
                      <a:moveTo>
                        <a:pt x="0" y="1043940"/>
                      </a:moveTo>
                      <a:lnTo>
                        <a:pt x="1409700" y="7620"/>
                      </a:lnTo>
                      <a:lnTo>
                        <a:pt x="3108960" y="0"/>
                      </a:lnTo>
                      <a:lnTo>
                        <a:pt x="1722120" y="1028700"/>
                      </a:lnTo>
                      <a:lnTo>
                        <a:pt x="0" y="1043940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3" name="Freeform 312"/>
                <p:cNvSpPr/>
                <p:nvPr/>
              </p:nvSpPr>
              <p:spPr>
                <a:xfrm>
                  <a:off x="7302454" y="2501891"/>
                  <a:ext cx="1391925" cy="1190462"/>
                </a:xfrm>
                <a:custGeom>
                  <a:avLst/>
                  <a:gdLst>
                    <a:gd name="connsiteX0" fmla="*/ 0 w 1737360"/>
                    <a:gd name="connsiteY0" fmla="*/ 0 h 1485900"/>
                    <a:gd name="connsiteX1" fmla="*/ 1706880 w 1737360"/>
                    <a:gd name="connsiteY1" fmla="*/ 7620 h 1485900"/>
                    <a:gd name="connsiteX2" fmla="*/ 1737360 w 1737360"/>
                    <a:gd name="connsiteY2" fmla="*/ 1485900 h 1485900"/>
                    <a:gd name="connsiteX3" fmla="*/ 22860 w 1737360"/>
                    <a:gd name="connsiteY3" fmla="*/ 1470660 h 1485900"/>
                    <a:gd name="connsiteX4" fmla="*/ 0 w 1737360"/>
                    <a:gd name="connsiteY4" fmla="*/ 0 h 1485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7360" h="1485900">
                      <a:moveTo>
                        <a:pt x="0" y="0"/>
                      </a:moveTo>
                      <a:lnTo>
                        <a:pt x="1706880" y="7620"/>
                      </a:lnTo>
                      <a:lnTo>
                        <a:pt x="1737360" y="1485900"/>
                      </a:lnTo>
                      <a:lnTo>
                        <a:pt x="22860" y="14706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4" name="Freeform 313"/>
                <p:cNvSpPr/>
                <p:nvPr/>
              </p:nvSpPr>
              <p:spPr>
                <a:xfrm>
                  <a:off x="7302454" y="1995181"/>
                  <a:ext cx="1129413" cy="2008523"/>
                </a:xfrm>
                <a:custGeom>
                  <a:avLst/>
                  <a:gdLst>
                    <a:gd name="connsiteX0" fmla="*/ 1371600 w 1409700"/>
                    <a:gd name="connsiteY0" fmla="*/ 0 h 2506980"/>
                    <a:gd name="connsiteX1" fmla="*/ 0 w 1409700"/>
                    <a:gd name="connsiteY1" fmla="*/ 1013460 h 2506980"/>
                    <a:gd name="connsiteX2" fmla="*/ 22860 w 1409700"/>
                    <a:gd name="connsiteY2" fmla="*/ 2506980 h 2506980"/>
                    <a:gd name="connsiteX3" fmla="*/ 1409700 w 1409700"/>
                    <a:gd name="connsiteY3" fmla="*/ 1478280 h 2506980"/>
                    <a:gd name="connsiteX4" fmla="*/ 1371600 w 1409700"/>
                    <a:gd name="connsiteY4" fmla="*/ 0 h 2506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9700" h="2506980">
                      <a:moveTo>
                        <a:pt x="1371600" y="0"/>
                      </a:moveTo>
                      <a:lnTo>
                        <a:pt x="0" y="1013460"/>
                      </a:lnTo>
                      <a:lnTo>
                        <a:pt x="22860" y="2506980"/>
                      </a:lnTo>
                      <a:lnTo>
                        <a:pt x="1409700" y="1478280"/>
                      </a:lnTo>
                      <a:lnTo>
                        <a:pt x="1371600" y="0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5" name="Group 314"/>
                <p:cNvGrpSpPr/>
                <p:nvPr/>
              </p:nvGrpSpPr>
              <p:grpSpPr>
                <a:xfrm>
                  <a:off x="6874297" y="2003007"/>
                  <a:ext cx="2500864" cy="1997636"/>
                  <a:chOff x="8420955" y="1028505"/>
                  <a:chExt cx="2444795" cy="1722099"/>
                </a:xfrm>
              </p:grpSpPr>
              <p:cxnSp>
                <p:nvCxnSpPr>
                  <p:cNvPr id="326" name="Straight Connector 325"/>
                  <p:cNvCxnSpPr/>
                  <p:nvPr/>
                </p:nvCxnSpPr>
                <p:spPr>
                  <a:xfrm flipV="1">
                    <a:off x="8420955" y="1028506"/>
                    <a:ext cx="1084733" cy="70328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Connector 326"/>
                  <p:cNvCxnSpPr/>
                  <p:nvPr/>
                </p:nvCxnSpPr>
                <p:spPr>
                  <a:xfrm flipV="1">
                    <a:off x="9766384" y="1036190"/>
                    <a:ext cx="1082487" cy="69560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8" name="Straight Connector 327"/>
                  <p:cNvCxnSpPr/>
                  <p:nvPr/>
                </p:nvCxnSpPr>
                <p:spPr>
                  <a:xfrm flipH="1" flipV="1">
                    <a:off x="8420955" y="1731794"/>
                    <a:ext cx="16880" cy="10188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9" name="Straight Connector 328"/>
                  <p:cNvCxnSpPr/>
                  <p:nvPr/>
                </p:nvCxnSpPr>
                <p:spPr>
                  <a:xfrm flipH="1" flipV="1">
                    <a:off x="9766384" y="1731794"/>
                    <a:ext cx="16880" cy="10188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0" name="Straight Connector 329"/>
                  <p:cNvCxnSpPr/>
                  <p:nvPr/>
                </p:nvCxnSpPr>
                <p:spPr>
                  <a:xfrm flipH="1">
                    <a:off x="8429395" y="1731794"/>
                    <a:ext cx="1336989" cy="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1" name="Straight Connector 330"/>
                  <p:cNvCxnSpPr/>
                  <p:nvPr/>
                </p:nvCxnSpPr>
                <p:spPr>
                  <a:xfrm flipH="1">
                    <a:off x="8437835" y="2750603"/>
                    <a:ext cx="1336989" cy="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2" name="Straight Connector 331"/>
                  <p:cNvCxnSpPr/>
                  <p:nvPr/>
                </p:nvCxnSpPr>
                <p:spPr>
                  <a:xfrm flipH="1">
                    <a:off x="9505688" y="1028505"/>
                    <a:ext cx="1336989" cy="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3" name="Straight Connector 332"/>
                  <p:cNvCxnSpPr/>
                  <p:nvPr/>
                </p:nvCxnSpPr>
                <p:spPr>
                  <a:xfrm flipV="1">
                    <a:off x="9785710" y="2047315"/>
                    <a:ext cx="1080040" cy="69729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4" name="Straight Connector 333"/>
                  <p:cNvCxnSpPr/>
                  <p:nvPr/>
                </p:nvCxnSpPr>
                <p:spPr>
                  <a:xfrm flipH="1" flipV="1">
                    <a:off x="10848870" y="1028505"/>
                    <a:ext cx="16880" cy="10188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5" name="Straight Connector 334"/>
                  <p:cNvCxnSpPr/>
                  <p:nvPr/>
                </p:nvCxnSpPr>
                <p:spPr>
                  <a:xfrm flipV="1">
                    <a:off x="8460302" y="2484529"/>
                    <a:ext cx="382275" cy="24701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6" name="Straight Connector 335"/>
                  <p:cNvCxnSpPr/>
                  <p:nvPr/>
                </p:nvCxnSpPr>
                <p:spPr>
                  <a:xfrm flipH="1" flipV="1">
                    <a:off x="9511881" y="1028505"/>
                    <a:ext cx="2773" cy="24670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7" name="Straight Connector 336"/>
                  <p:cNvCxnSpPr/>
                  <p:nvPr/>
                </p:nvCxnSpPr>
                <p:spPr>
                  <a:xfrm flipH="1">
                    <a:off x="10195724" y="2032210"/>
                    <a:ext cx="670026" cy="1941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16" name="Straight Connector 315"/>
                <p:cNvCxnSpPr/>
                <p:nvPr/>
              </p:nvCxnSpPr>
              <p:spPr>
                <a:xfrm flipV="1">
                  <a:off x="8256918" y="2493492"/>
                  <a:ext cx="1106402" cy="831603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Straight Connector 316"/>
                <p:cNvCxnSpPr/>
                <p:nvPr/>
              </p:nvCxnSpPr>
              <p:spPr>
                <a:xfrm flipH="1">
                  <a:off x="7334042" y="2501183"/>
                  <a:ext cx="1367651" cy="1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Straight Connector 317"/>
                <p:cNvCxnSpPr/>
                <p:nvPr/>
              </p:nvCxnSpPr>
              <p:spPr>
                <a:xfrm flipV="1">
                  <a:off x="7277462" y="1999114"/>
                  <a:ext cx="1109610" cy="815816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Straight Connector 318"/>
                <p:cNvCxnSpPr/>
                <p:nvPr/>
              </p:nvCxnSpPr>
              <p:spPr>
                <a:xfrm flipH="1">
                  <a:off x="6899566" y="3325096"/>
                  <a:ext cx="1367651" cy="1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Straight Connector 319"/>
                <p:cNvCxnSpPr/>
                <p:nvPr/>
              </p:nvCxnSpPr>
              <p:spPr>
                <a:xfrm flipH="1" flipV="1">
                  <a:off x="8673862" y="2491879"/>
                  <a:ext cx="17267" cy="1181821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Straight Connector 320"/>
                <p:cNvCxnSpPr/>
                <p:nvPr/>
              </p:nvCxnSpPr>
              <p:spPr>
                <a:xfrm flipH="1" flipV="1">
                  <a:off x="7288322" y="2821640"/>
                  <a:ext cx="17267" cy="1181821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2" name="Straight Connector 321"/>
                <p:cNvCxnSpPr/>
                <p:nvPr/>
              </p:nvCxnSpPr>
              <p:spPr>
                <a:xfrm flipH="1" flipV="1">
                  <a:off x="7711148" y="2501184"/>
                  <a:ext cx="14175" cy="486728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3" name="Straight Connector 322"/>
                <p:cNvCxnSpPr/>
                <p:nvPr/>
              </p:nvCxnSpPr>
              <p:spPr>
                <a:xfrm flipH="1" flipV="1">
                  <a:off x="7719781" y="2987772"/>
                  <a:ext cx="962715" cy="11671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323"/>
                <p:cNvCxnSpPr/>
                <p:nvPr/>
              </p:nvCxnSpPr>
              <p:spPr>
                <a:xfrm flipV="1">
                  <a:off x="7293821" y="2982095"/>
                  <a:ext cx="446095" cy="346891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Straight Connector 324"/>
                <p:cNvCxnSpPr/>
                <p:nvPr/>
              </p:nvCxnSpPr>
              <p:spPr>
                <a:xfrm flipH="1" flipV="1">
                  <a:off x="7746315" y="3328986"/>
                  <a:ext cx="7733" cy="363368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5" name="TextBox 304"/>
              <p:cNvSpPr txBox="1"/>
              <p:nvPr/>
            </p:nvSpPr>
            <p:spPr>
              <a:xfrm>
                <a:off x="7646959" y="5152647"/>
                <a:ext cx="1158091" cy="467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Case 3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06" name="Straight Connector 305"/>
              <p:cNvCxnSpPr/>
              <p:nvPr/>
            </p:nvCxnSpPr>
            <p:spPr>
              <a:xfrm flipV="1">
                <a:off x="8152858" y="4715717"/>
                <a:ext cx="446095" cy="346891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 flipH="1" flipV="1">
                <a:off x="8577025" y="4724494"/>
                <a:ext cx="962715" cy="11671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/>
            </p:nvCxnSpPr>
            <p:spPr>
              <a:xfrm flipH="1" flipV="1">
                <a:off x="8146633" y="3554599"/>
                <a:ext cx="7735" cy="258644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 flipV="1">
                <a:off x="7726445" y="4071905"/>
                <a:ext cx="399490" cy="304062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 flipH="1">
                <a:off x="9539740" y="3532903"/>
                <a:ext cx="666860" cy="11428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/>
              <p:nvPr/>
            </p:nvCxnSpPr>
            <p:spPr>
              <a:xfrm flipH="1" flipV="1">
                <a:off x="9247610" y="3054885"/>
                <a:ext cx="16906" cy="479388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3" name="Oval 282"/>
            <p:cNvSpPr/>
            <p:nvPr/>
          </p:nvSpPr>
          <p:spPr>
            <a:xfrm>
              <a:off x="8620506" y="3251721"/>
              <a:ext cx="117650" cy="11765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/>
            <p:nvPr/>
          </p:nvSpPr>
          <p:spPr>
            <a:xfrm>
              <a:off x="7931619" y="3118098"/>
              <a:ext cx="117650" cy="11765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/>
            <p:nvPr/>
          </p:nvSpPr>
          <p:spPr>
            <a:xfrm>
              <a:off x="8816087" y="2476701"/>
              <a:ext cx="117650" cy="11765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/>
            <p:nvPr/>
          </p:nvSpPr>
          <p:spPr>
            <a:xfrm>
              <a:off x="9896640" y="2476701"/>
              <a:ext cx="117650" cy="11765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/>
            <p:nvPr/>
          </p:nvSpPr>
          <p:spPr>
            <a:xfrm>
              <a:off x="9926852" y="3369014"/>
              <a:ext cx="117650" cy="11765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/>
            <p:nvPr/>
          </p:nvSpPr>
          <p:spPr>
            <a:xfrm>
              <a:off x="9043206" y="4008560"/>
              <a:ext cx="117650" cy="11765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/>
            <p:nvPr/>
          </p:nvSpPr>
          <p:spPr>
            <a:xfrm>
              <a:off x="7946127" y="4016862"/>
              <a:ext cx="117650" cy="11765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/>
            <p:nvPr/>
          </p:nvSpPr>
          <p:spPr>
            <a:xfrm>
              <a:off x="9036264" y="3109790"/>
              <a:ext cx="117650" cy="11765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/>
            <p:nvPr/>
          </p:nvSpPr>
          <p:spPr>
            <a:xfrm>
              <a:off x="7972372" y="3539382"/>
              <a:ext cx="45719" cy="4571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/>
            <p:nvPr/>
          </p:nvSpPr>
          <p:spPr>
            <a:xfrm>
              <a:off x="8309774" y="3539382"/>
              <a:ext cx="45719" cy="4571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/>
            <p:cNvSpPr/>
            <p:nvPr/>
          </p:nvSpPr>
          <p:spPr>
            <a:xfrm>
              <a:off x="9060968" y="3543695"/>
              <a:ext cx="45719" cy="4571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/>
            <p:cNvSpPr/>
            <p:nvPr/>
          </p:nvSpPr>
          <p:spPr>
            <a:xfrm>
              <a:off x="8287899" y="3142536"/>
              <a:ext cx="45719" cy="4571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/>
            <p:cNvSpPr/>
            <p:nvPr/>
          </p:nvSpPr>
          <p:spPr>
            <a:xfrm>
              <a:off x="8636249" y="2878154"/>
              <a:ext cx="45719" cy="4571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/>
            <p:cNvSpPr/>
            <p:nvPr/>
          </p:nvSpPr>
          <p:spPr>
            <a:xfrm>
              <a:off x="8316269" y="2881262"/>
              <a:ext cx="45719" cy="4571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/>
            <p:cNvSpPr/>
            <p:nvPr/>
          </p:nvSpPr>
          <p:spPr>
            <a:xfrm>
              <a:off x="9388578" y="2885527"/>
              <a:ext cx="45719" cy="4571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/>
            <p:cNvSpPr/>
            <p:nvPr/>
          </p:nvSpPr>
          <p:spPr>
            <a:xfrm>
              <a:off x="9173071" y="2491100"/>
              <a:ext cx="45719" cy="4571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/>
            <p:cNvSpPr/>
            <p:nvPr/>
          </p:nvSpPr>
          <p:spPr>
            <a:xfrm>
              <a:off x="9941912" y="2884722"/>
              <a:ext cx="45719" cy="4571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/>
            <p:cNvSpPr/>
            <p:nvPr/>
          </p:nvSpPr>
          <p:spPr>
            <a:xfrm>
              <a:off x="9401670" y="3296425"/>
              <a:ext cx="45719" cy="4571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/>
            <p:cNvSpPr/>
            <p:nvPr/>
          </p:nvSpPr>
          <p:spPr>
            <a:xfrm>
              <a:off x="9407303" y="3832420"/>
              <a:ext cx="45719" cy="4571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/>
            <p:cNvSpPr/>
            <p:nvPr/>
          </p:nvSpPr>
          <p:spPr>
            <a:xfrm>
              <a:off x="8668220" y="3817853"/>
              <a:ext cx="45719" cy="4571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/>
            <p:cNvSpPr/>
            <p:nvPr/>
          </p:nvSpPr>
          <p:spPr>
            <a:xfrm>
              <a:off x="8317744" y="4081804"/>
              <a:ext cx="45719" cy="4571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8" name="Group 337"/>
          <p:cNvGrpSpPr/>
          <p:nvPr/>
        </p:nvGrpSpPr>
        <p:grpSpPr>
          <a:xfrm>
            <a:off x="2063039" y="2926934"/>
            <a:ext cx="2083455" cy="1690295"/>
            <a:chOff x="2784748" y="2540138"/>
            <a:chExt cx="2083455" cy="1690295"/>
          </a:xfrm>
        </p:grpSpPr>
        <p:cxnSp>
          <p:nvCxnSpPr>
            <p:cNvPr id="339" name="Straight Connector 338"/>
            <p:cNvCxnSpPr/>
            <p:nvPr/>
          </p:nvCxnSpPr>
          <p:spPr>
            <a:xfrm flipH="1">
              <a:off x="2846671" y="3244456"/>
              <a:ext cx="1074504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/>
            <p:nvPr/>
          </p:nvCxnSpPr>
          <p:spPr>
            <a:xfrm flipV="1">
              <a:off x="2839888" y="2603507"/>
              <a:ext cx="871772" cy="6409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/>
          </p:nvCxnSpPr>
          <p:spPr>
            <a:xfrm flipV="1">
              <a:off x="3921175" y="2610510"/>
              <a:ext cx="869967" cy="6339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/>
            <p:nvPr/>
          </p:nvCxnSpPr>
          <p:spPr>
            <a:xfrm flipH="1" flipV="1">
              <a:off x="2839888" y="3244456"/>
              <a:ext cx="13566" cy="9285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/>
            <p:nvPr/>
          </p:nvCxnSpPr>
          <p:spPr>
            <a:xfrm flipH="1" flipV="1">
              <a:off x="3921175" y="3244456"/>
              <a:ext cx="13566" cy="9285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/>
            <p:nvPr/>
          </p:nvCxnSpPr>
          <p:spPr>
            <a:xfrm flipH="1">
              <a:off x="2853454" y="4172958"/>
              <a:ext cx="1074504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 flipH="1">
              <a:off x="3711660" y="2603506"/>
              <a:ext cx="1074504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/>
            <p:nvPr/>
          </p:nvCxnSpPr>
          <p:spPr>
            <a:xfrm flipV="1">
              <a:off x="3936707" y="3532009"/>
              <a:ext cx="868000" cy="6354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>
            <a:xfrm flipH="1" flipV="1">
              <a:off x="4791141" y="2603506"/>
              <a:ext cx="13566" cy="9285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/>
            <p:nvPr/>
          </p:nvCxnSpPr>
          <p:spPr>
            <a:xfrm flipV="1">
              <a:off x="2871510" y="3526114"/>
              <a:ext cx="846700" cy="62947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/>
            <p:nvPr/>
          </p:nvCxnSpPr>
          <p:spPr>
            <a:xfrm flipV="1">
              <a:off x="3716637" y="2603507"/>
              <a:ext cx="0" cy="93097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/>
            <p:nvPr/>
          </p:nvCxnSpPr>
          <p:spPr>
            <a:xfrm flipH="1">
              <a:off x="3745376" y="3526852"/>
              <a:ext cx="108896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1" name="Oval 350"/>
            <p:cNvSpPr/>
            <p:nvPr/>
          </p:nvSpPr>
          <p:spPr>
            <a:xfrm>
              <a:off x="2786926" y="3185630"/>
              <a:ext cx="117650" cy="11765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/>
            <p:cNvSpPr/>
            <p:nvPr/>
          </p:nvSpPr>
          <p:spPr>
            <a:xfrm>
              <a:off x="2784748" y="4093901"/>
              <a:ext cx="117650" cy="11765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/>
            <p:cNvSpPr/>
            <p:nvPr/>
          </p:nvSpPr>
          <p:spPr>
            <a:xfrm>
              <a:off x="3645645" y="2540138"/>
              <a:ext cx="117650" cy="11765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/>
            <p:cNvSpPr/>
            <p:nvPr/>
          </p:nvSpPr>
          <p:spPr>
            <a:xfrm>
              <a:off x="4721128" y="2557884"/>
              <a:ext cx="117650" cy="11765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/>
            <p:cNvSpPr/>
            <p:nvPr/>
          </p:nvSpPr>
          <p:spPr>
            <a:xfrm>
              <a:off x="4750553" y="3457866"/>
              <a:ext cx="117650" cy="11765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/>
            <p:cNvSpPr/>
            <p:nvPr/>
          </p:nvSpPr>
          <p:spPr>
            <a:xfrm>
              <a:off x="3882698" y="4112783"/>
              <a:ext cx="117650" cy="11765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/>
            <p:cNvSpPr/>
            <p:nvPr/>
          </p:nvSpPr>
          <p:spPr>
            <a:xfrm>
              <a:off x="3867031" y="3205863"/>
              <a:ext cx="117650" cy="11765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/>
            <p:cNvSpPr/>
            <p:nvPr/>
          </p:nvSpPr>
          <p:spPr>
            <a:xfrm>
              <a:off x="3226684" y="4112783"/>
              <a:ext cx="117650" cy="11765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/>
            <p:cNvSpPr/>
            <p:nvPr/>
          </p:nvSpPr>
          <p:spPr>
            <a:xfrm>
              <a:off x="3668242" y="3458250"/>
              <a:ext cx="117650" cy="11765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9839325" y="368645"/>
            <a:ext cx="2038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Methodology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E173-914C-46AC-AD3B-645F028AA57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1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58" grpId="0"/>
      <p:bldP spid="159" grpId="0"/>
      <p:bldP spid="160" grpId="0"/>
      <p:bldP spid="161" grpId="0"/>
      <p:bldP spid="167" grpId="0" animBg="1"/>
      <p:bldP spid="169" grpId="0" animBg="1"/>
      <p:bldP spid="17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316124" y="924603"/>
            <a:ext cx="10515600" cy="525397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Problem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… Again!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" name="Content Placeholder 2"/>
          <p:cNvSpPr>
            <a:spLocks noGrp="1"/>
          </p:cNvSpPr>
          <p:nvPr>
            <p:ph sz="quarter" idx="10"/>
          </p:nvPr>
        </p:nvSpPr>
        <p:spPr>
          <a:xfrm>
            <a:off x="676275" y="349596"/>
            <a:ext cx="7581900" cy="442806"/>
          </a:xfrm>
        </p:spPr>
        <p:txBody>
          <a:bodyPr/>
          <a:lstStyle/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CONTENTS RESEARCH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917728" y="5175194"/>
            <a:ext cx="49087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can we add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9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sensors ?</a:t>
            </a:r>
            <a:endParaRPr lang="en-US" sz="5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3" name="Group 242"/>
          <p:cNvGrpSpPr/>
          <p:nvPr/>
        </p:nvGrpSpPr>
        <p:grpSpPr>
          <a:xfrm>
            <a:off x="1709582" y="1767445"/>
            <a:ext cx="2614611" cy="1932294"/>
            <a:chOff x="634561" y="4194245"/>
            <a:chExt cx="2781276" cy="2055466"/>
          </a:xfrm>
        </p:grpSpPr>
        <p:sp>
          <p:nvSpPr>
            <p:cNvPr id="244" name="Freeform 243"/>
            <p:cNvSpPr/>
            <p:nvPr/>
          </p:nvSpPr>
          <p:spPr>
            <a:xfrm>
              <a:off x="1173510" y="4212580"/>
              <a:ext cx="1123308" cy="2008523"/>
            </a:xfrm>
            <a:custGeom>
              <a:avLst/>
              <a:gdLst>
                <a:gd name="connsiteX0" fmla="*/ 0 w 1402080"/>
                <a:gd name="connsiteY0" fmla="*/ 1021080 h 2506980"/>
                <a:gd name="connsiteX1" fmla="*/ 22860 w 1402080"/>
                <a:gd name="connsiteY1" fmla="*/ 2506980 h 2506980"/>
                <a:gd name="connsiteX2" fmla="*/ 1402080 w 1402080"/>
                <a:gd name="connsiteY2" fmla="*/ 1463040 h 2506980"/>
                <a:gd name="connsiteX3" fmla="*/ 1386840 w 1402080"/>
                <a:gd name="connsiteY3" fmla="*/ 0 h 2506980"/>
                <a:gd name="connsiteX4" fmla="*/ 0 w 1402080"/>
                <a:gd name="connsiteY4" fmla="*/ 1021080 h 250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0" h="2506980">
                  <a:moveTo>
                    <a:pt x="0" y="1021080"/>
                  </a:moveTo>
                  <a:lnTo>
                    <a:pt x="22860" y="2506980"/>
                  </a:lnTo>
                  <a:lnTo>
                    <a:pt x="1402080" y="1463040"/>
                  </a:lnTo>
                  <a:lnTo>
                    <a:pt x="1386840" y="0"/>
                  </a:lnTo>
                  <a:lnTo>
                    <a:pt x="0" y="102108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6" name="Group 245"/>
            <p:cNvGrpSpPr/>
            <p:nvPr/>
          </p:nvGrpSpPr>
          <p:grpSpPr>
            <a:xfrm>
              <a:off x="634561" y="4212579"/>
              <a:ext cx="1650051" cy="2008525"/>
              <a:chOff x="8420955" y="1023520"/>
              <a:chExt cx="1613056" cy="1731486"/>
            </a:xfrm>
          </p:grpSpPr>
          <p:cxnSp>
            <p:nvCxnSpPr>
              <p:cNvPr id="265" name="Straight Connector 264"/>
              <p:cNvCxnSpPr/>
              <p:nvPr/>
            </p:nvCxnSpPr>
            <p:spPr>
              <a:xfrm flipV="1">
                <a:off x="8420955" y="1028506"/>
                <a:ext cx="1084733" cy="7032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>
              <a:xfrm flipH="1" flipV="1">
                <a:off x="8420955" y="1731794"/>
                <a:ext cx="16880" cy="10188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>
                <a:stCxn id="244" idx="0"/>
              </p:cNvCxnSpPr>
              <p:nvPr/>
            </p:nvCxnSpPr>
            <p:spPr>
              <a:xfrm flipH="1">
                <a:off x="8429395" y="1728744"/>
                <a:ext cx="518429" cy="30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>
                <a:stCxn id="244" idx="1"/>
              </p:cNvCxnSpPr>
              <p:nvPr/>
            </p:nvCxnSpPr>
            <p:spPr>
              <a:xfrm flipH="1" flipV="1">
                <a:off x="8437835" y="2750604"/>
                <a:ext cx="527891" cy="440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>
                <a:stCxn id="244" idx="3"/>
              </p:cNvCxnSpPr>
              <p:nvPr/>
            </p:nvCxnSpPr>
            <p:spPr>
              <a:xfrm flipH="1">
                <a:off x="9505688" y="1023520"/>
                <a:ext cx="528323" cy="498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flipV="1">
                <a:off x="8460302" y="2427111"/>
                <a:ext cx="498268" cy="30443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flipH="1" flipV="1">
                <a:off x="9511881" y="1028505"/>
                <a:ext cx="10770" cy="296459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7" name="Straight Connector 246"/>
            <p:cNvCxnSpPr/>
            <p:nvPr/>
          </p:nvCxnSpPr>
          <p:spPr>
            <a:xfrm flipH="1" flipV="1">
              <a:off x="1174999" y="5029271"/>
              <a:ext cx="17267" cy="1181821"/>
            </a:xfrm>
            <a:prstGeom prst="line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flipV="1">
              <a:off x="1594709" y="4194245"/>
              <a:ext cx="1109610" cy="815816"/>
            </a:xfrm>
            <a:prstGeom prst="line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flipH="1" flipV="1">
              <a:off x="2277164" y="4209602"/>
              <a:ext cx="17267" cy="1181821"/>
            </a:xfrm>
            <a:prstGeom prst="line">
              <a:avLst/>
            </a:prstGeom>
            <a:ln w="19050">
              <a:noFill/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flipV="1">
              <a:off x="1187385" y="5381183"/>
              <a:ext cx="1109610" cy="815816"/>
            </a:xfrm>
            <a:prstGeom prst="line">
              <a:avLst/>
            </a:prstGeom>
            <a:ln w="19050">
              <a:noFill/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Freeform 250"/>
            <p:cNvSpPr/>
            <p:nvPr/>
          </p:nvSpPr>
          <p:spPr>
            <a:xfrm>
              <a:off x="1453927" y="4241187"/>
              <a:ext cx="1123308" cy="2008523"/>
            </a:xfrm>
            <a:custGeom>
              <a:avLst/>
              <a:gdLst>
                <a:gd name="connsiteX0" fmla="*/ 0 w 1402080"/>
                <a:gd name="connsiteY0" fmla="*/ 1021080 h 2506980"/>
                <a:gd name="connsiteX1" fmla="*/ 22860 w 1402080"/>
                <a:gd name="connsiteY1" fmla="*/ 2506980 h 2506980"/>
                <a:gd name="connsiteX2" fmla="*/ 1402080 w 1402080"/>
                <a:gd name="connsiteY2" fmla="*/ 1463040 h 2506980"/>
                <a:gd name="connsiteX3" fmla="*/ 1386840 w 1402080"/>
                <a:gd name="connsiteY3" fmla="*/ 0 h 2506980"/>
                <a:gd name="connsiteX4" fmla="*/ 0 w 1402080"/>
                <a:gd name="connsiteY4" fmla="*/ 1021080 h 250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080" h="2506980">
                  <a:moveTo>
                    <a:pt x="0" y="1021080"/>
                  </a:moveTo>
                  <a:lnTo>
                    <a:pt x="22860" y="2506980"/>
                  </a:lnTo>
                  <a:lnTo>
                    <a:pt x="1402080" y="1463040"/>
                  </a:lnTo>
                  <a:lnTo>
                    <a:pt x="1386840" y="0"/>
                  </a:lnTo>
                  <a:lnTo>
                    <a:pt x="0" y="102108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2" name="Group 251"/>
            <p:cNvGrpSpPr/>
            <p:nvPr/>
          </p:nvGrpSpPr>
          <p:grpSpPr>
            <a:xfrm>
              <a:off x="1453925" y="4241186"/>
              <a:ext cx="1961912" cy="2008525"/>
              <a:chOff x="8947824" y="1023520"/>
              <a:chExt cx="1917926" cy="1731486"/>
            </a:xfrm>
          </p:grpSpPr>
          <p:cxnSp>
            <p:nvCxnSpPr>
              <p:cNvPr id="257" name="Straight Connector 256"/>
              <p:cNvCxnSpPr/>
              <p:nvPr/>
            </p:nvCxnSpPr>
            <p:spPr>
              <a:xfrm flipV="1">
                <a:off x="9766384" y="1036190"/>
                <a:ext cx="1082487" cy="6956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flipH="1" flipV="1">
                <a:off x="9766384" y="1731794"/>
                <a:ext cx="16880" cy="10188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>
                <a:endCxn id="251" idx="0"/>
              </p:cNvCxnSpPr>
              <p:nvPr/>
            </p:nvCxnSpPr>
            <p:spPr>
              <a:xfrm flipH="1" flipV="1">
                <a:off x="8947824" y="1728744"/>
                <a:ext cx="818560" cy="30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>
                <a:endCxn id="251" idx="1"/>
              </p:cNvCxnSpPr>
              <p:nvPr/>
            </p:nvCxnSpPr>
            <p:spPr>
              <a:xfrm flipH="1">
                <a:off x="8965729" y="2750603"/>
                <a:ext cx="809095" cy="44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>
                <a:endCxn id="251" idx="3"/>
              </p:cNvCxnSpPr>
              <p:nvPr/>
            </p:nvCxnSpPr>
            <p:spPr>
              <a:xfrm flipH="1" flipV="1">
                <a:off x="10034012" y="1023520"/>
                <a:ext cx="808665" cy="498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flipV="1">
                <a:off x="9785710" y="2047315"/>
                <a:ext cx="1080040" cy="69729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flipH="1" flipV="1">
                <a:off x="10848870" y="1028505"/>
                <a:ext cx="16880" cy="10188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>
                <a:endCxn id="251" idx="2"/>
              </p:cNvCxnSpPr>
              <p:nvPr/>
            </p:nvCxnSpPr>
            <p:spPr>
              <a:xfrm flipH="1">
                <a:off x="10045950" y="2032210"/>
                <a:ext cx="819800" cy="178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3" name="Straight Connector 252"/>
            <p:cNvCxnSpPr/>
            <p:nvPr/>
          </p:nvCxnSpPr>
          <p:spPr>
            <a:xfrm flipH="1" flipV="1">
              <a:off x="1455416" y="5057878"/>
              <a:ext cx="17267" cy="1181821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flipV="1">
              <a:off x="1435889" y="4256217"/>
              <a:ext cx="1109610" cy="815816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flipH="1" flipV="1">
              <a:off x="2557581" y="4238209"/>
              <a:ext cx="17267" cy="1181821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flipV="1">
              <a:off x="1467802" y="5409790"/>
              <a:ext cx="1109610" cy="815816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2" name="Group 271"/>
          <p:cNvGrpSpPr/>
          <p:nvPr/>
        </p:nvGrpSpPr>
        <p:grpSpPr>
          <a:xfrm>
            <a:off x="4559456" y="1668673"/>
            <a:ext cx="2520897" cy="2004657"/>
            <a:chOff x="3652304" y="4525753"/>
            <a:chExt cx="2744714" cy="2182639"/>
          </a:xfrm>
        </p:grpSpPr>
        <p:grpSp>
          <p:nvGrpSpPr>
            <p:cNvPr id="273" name="Group 272"/>
            <p:cNvGrpSpPr/>
            <p:nvPr/>
          </p:nvGrpSpPr>
          <p:grpSpPr>
            <a:xfrm>
              <a:off x="3653791" y="5257492"/>
              <a:ext cx="1556501" cy="1442249"/>
              <a:chOff x="3426352" y="4184306"/>
              <a:chExt cx="1556501" cy="1442249"/>
            </a:xfrm>
          </p:grpSpPr>
          <p:sp>
            <p:nvSpPr>
              <p:cNvPr id="327" name="Freeform 326"/>
              <p:cNvSpPr/>
              <p:nvPr/>
            </p:nvSpPr>
            <p:spPr>
              <a:xfrm>
                <a:off x="3432740" y="4194094"/>
                <a:ext cx="1524000" cy="807720"/>
              </a:xfrm>
              <a:custGeom>
                <a:avLst/>
                <a:gdLst>
                  <a:gd name="connsiteX0" fmla="*/ 0 w 1524000"/>
                  <a:gd name="connsiteY0" fmla="*/ 807720 h 807720"/>
                  <a:gd name="connsiteX1" fmla="*/ 1093470 w 1524000"/>
                  <a:gd name="connsiteY1" fmla="*/ 7620 h 807720"/>
                  <a:gd name="connsiteX2" fmla="*/ 1524000 w 1524000"/>
                  <a:gd name="connsiteY2" fmla="*/ 0 h 807720"/>
                  <a:gd name="connsiteX3" fmla="*/ 430530 w 1524000"/>
                  <a:gd name="connsiteY3" fmla="*/ 803910 h 807720"/>
                  <a:gd name="connsiteX4" fmla="*/ 0 w 1524000"/>
                  <a:gd name="connsiteY4" fmla="*/ 807720 h 807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0" h="807720">
                    <a:moveTo>
                      <a:pt x="0" y="807720"/>
                    </a:moveTo>
                    <a:lnTo>
                      <a:pt x="1093470" y="7620"/>
                    </a:lnTo>
                    <a:lnTo>
                      <a:pt x="1524000" y="0"/>
                    </a:lnTo>
                    <a:lnTo>
                      <a:pt x="430530" y="803910"/>
                    </a:lnTo>
                    <a:lnTo>
                      <a:pt x="0" y="80772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8" name="Group 327"/>
              <p:cNvGrpSpPr/>
              <p:nvPr/>
            </p:nvGrpSpPr>
            <p:grpSpPr>
              <a:xfrm>
                <a:off x="3426352" y="4184306"/>
                <a:ext cx="1556501" cy="1442249"/>
                <a:chOff x="3842677" y="1991143"/>
                <a:chExt cx="1556501" cy="1442249"/>
              </a:xfrm>
            </p:grpSpPr>
            <p:grpSp>
              <p:nvGrpSpPr>
                <p:cNvPr id="331" name="Group 330"/>
                <p:cNvGrpSpPr/>
                <p:nvPr/>
              </p:nvGrpSpPr>
              <p:grpSpPr>
                <a:xfrm>
                  <a:off x="3843927" y="2001121"/>
                  <a:ext cx="1544369" cy="1428880"/>
                  <a:chOff x="8420955" y="1028506"/>
                  <a:chExt cx="1509754" cy="1231790"/>
                </a:xfrm>
              </p:grpSpPr>
              <p:cxnSp>
                <p:nvCxnSpPr>
                  <p:cNvPr id="338" name="Straight Connector 337"/>
                  <p:cNvCxnSpPr/>
                  <p:nvPr/>
                </p:nvCxnSpPr>
                <p:spPr>
                  <a:xfrm flipV="1">
                    <a:off x="8420955" y="1028506"/>
                    <a:ext cx="1084733" cy="703289"/>
                  </a:xfrm>
                  <a:prstGeom prst="line">
                    <a:avLst/>
                  </a:prstGeom>
                  <a:ln w="1905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9" name="Straight Connector 338"/>
                  <p:cNvCxnSpPr/>
                  <p:nvPr/>
                </p:nvCxnSpPr>
                <p:spPr>
                  <a:xfrm flipH="1" flipV="1">
                    <a:off x="8420956" y="1731794"/>
                    <a:ext cx="2816" cy="52850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0" name="Straight Connector 339"/>
                  <p:cNvCxnSpPr/>
                  <p:nvPr/>
                </p:nvCxnSpPr>
                <p:spPr>
                  <a:xfrm flipH="1">
                    <a:off x="9512997" y="1031727"/>
                    <a:ext cx="417712" cy="1"/>
                  </a:xfrm>
                  <a:prstGeom prst="line">
                    <a:avLst/>
                  </a:prstGeom>
                  <a:ln w="1905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32" name="Straight Connector 331"/>
                <p:cNvCxnSpPr/>
                <p:nvPr/>
              </p:nvCxnSpPr>
              <p:spPr>
                <a:xfrm flipH="1" flipV="1">
                  <a:off x="3842677" y="3423033"/>
                  <a:ext cx="443739" cy="689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Straight Connector 332"/>
                <p:cNvCxnSpPr/>
                <p:nvPr/>
              </p:nvCxnSpPr>
              <p:spPr>
                <a:xfrm flipV="1">
                  <a:off x="3852231" y="3119463"/>
                  <a:ext cx="430698" cy="30307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333"/>
                <p:cNvCxnSpPr/>
                <p:nvPr/>
              </p:nvCxnSpPr>
              <p:spPr>
                <a:xfrm flipH="1" flipV="1">
                  <a:off x="4284057" y="2812857"/>
                  <a:ext cx="6556" cy="617138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/>
                <p:cNvCxnSpPr/>
                <p:nvPr/>
              </p:nvCxnSpPr>
              <p:spPr>
                <a:xfrm flipV="1">
                  <a:off x="4274315" y="2012444"/>
                  <a:ext cx="1107313" cy="806903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Straight Connector 335"/>
                <p:cNvCxnSpPr/>
                <p:nvPr/>
              </p:nvCxnSpPr>
              <p:spPr>
                <a:xfrm flipH="1" flipV="1">
                  <a:off x="5383622" y="1991143"/>
                  <a:ext cx="15556" cy="613162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336"/>
                <p:cNvCxnSpPr/>
                <p:nvPr/>
              </p:nvCxnSpPr>
              <p:spPr>
                <a:xfrm flipV="1">
                  <a:off x="4285813" y="2617576"/>
                  <a:ext cx="1109610" cy="815816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9" name="Freeform 328"/>
              <p:cNvSpPr/>
              <p:nvPr/>
            </p:nvSpPr>
            <p:spPr>
              <a:xfrm>
                <a:off x="3882390" y="4225290"/>
                <a:ext cx="1093470" cy="1379220"/>
              </a:xfrm>
              <a:custGeom>
                <a:avLst/>
                <a:gdLst>
                  <a:gd name="connsiteX0" fmla="*/ 0 w 1093470"/>
                  <a:gd name="connsiteY0" fmla="*/ 788670 h 1379220"/>
                  <a:gd name="connsiteX1" fmla="*/ 1078230 w 1093470"/>
                  <a:gd name="connsiteY1" fmla="*/ 0 h 1379220"/>
                  <a:gd name="connsiteX2" fmla="*/ 1093470 w 1093470"/>
                  <a:gd name="connsiteY2" fmla="*/ 575310 h 1379220"/>
                  <a:gd name="connsiteX3" fmla="*/ 0 w 1093470"/>
                  <a:gd name="connsiteY3" fmla="*/ 1379220 h 1379220"/>
                  <a:gd name="connsiteX4" fmla="*/ 0 w 1093470"/>
                  <a:gd name="connsiteY4" fmla="*/ 788670 h 1379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3470" h="1379220">
                    <a:moveTo>
                      <a:pt x="0" y="788670"/>
                    </a:moveTo>
                    <a:lnTo>
                      <a:pt x="1078230" y="0"/>
                    </a:lnTo>
                    <a:lnTo>
                      <a:pt x="1093470" y="575310"/>
                    </a:lnTo>
                    <a:lnTo>
                      <a:pt x="0" y="1379220"/>
                    </a:lnTo>
                    <a:lnTo>
                      <a:pt x="0" y="78867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0" name="Straight Connector 329"/>
              <p:cNvCxnSpPr>
                <a:stCxn id="329" idx="0"/>
              </p:cNvCxnSpPr>
              <p:nvPr/>
            </p:nvCxnSpPr>
            <p:spPr>
              <a:xfrm flipH="1" flipV="1">
                <a:off x="3432334" y="5008449"/>
                <a:ext cx="450056" cy="5511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4" name="Group 273"/>
            <p:cNvGrpSpPr/>
            <p:nvPr/>
          </p:nvGrpSpPr>
          <p:grpSpPr>
            <a:xfrm>
              <a:off x="4333643" y="5266143"/>
              <a:ext cx="2063375" cy="1442249"/>
              <a:chOff x="5621923" y="5128042"/>
              <a:chExt cx="2063375" cy="1442249"/>
            </a:xfrm>
          </p:grpSpPr>
          <p:grpSp>
            <p:nvGrpSpPr>
              <p:cNvPr id="310" name="Group 309"/>
              <p:cNvGrpSpPr/>
              <p:nvPr/>
            </p:nvGrpSpPr>
            <p:grpSpPr>
              <a:xfrm>
                <a:off x="5621923" y="5128042"/>
                <a:ext cx="2063375" cy="1442249"/>
                <a:chOff x="4811211" y="4334654"/>
                <a:chExt cx="2063375" cy="1442249"/>
              </a:xfrm>
            </p:grpSpPr>
            <p:grpSp>
              <p:nvGrpSpPr>
                <p:cNvPr id="312" name="Group 311"/>
                <p:cNvGrpSpPr/>
                <p:nvPr/>
              </p:nvGrpSpPr>
              <p:grpSpPr>
                <a:xfrm>
                  <a:off x="4811211" y="4334654"/>
                  <a:ext cx="2063375" cy="1442249"/>
                  <a:chOff x="4274315" y="1991143"/>
                  <a:chExt cx="2063375" cy="1442249"/>
                </a:xfrm>
              </p:grpSpPr>
              <p:grpSp>
                <p:nvGrpSpPr>
                  <p:cNvPr id="317" name="Group 316"/>
                  <p:cNvGrpSpPr/>
                  <p:nvPr/>
                </p:nvGrpSpPr>
                <p:grpSpPr>
                  <a:xfrm>
                    <a:off x="5220280" y="1994942"/>
                    <a:ext cx="1117410" cy="1428943"/>
                    <a:chOff x="9766385" y="1023185"/>
                    <a:chExt cx="1092358" cy="1231848"/>
                  </a:xfrm>
                </p:grpSpPr>
                <p:cxnSp>
                  <p:nvCxnSpPr>
                    <p:cNvPr id="324" name="Straight Connector 323"/>
                    <p:cNvCxnSpPr/>
                    <p:nvPr/>
                  </p:nvCxnSpPr>
                  <p:spPr>
                    <a:xfrm flipH="1" flipV="1">
                      <a:off x="9766385" y="1731794"/>
                      <a:ext cx="12139" cy="523239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5" name="Straight Connector 324"/>
                    <p:cNvCxnSpPr/>
                    <p:nvPr/>
                  </p:nvCxnSpPr>
                  <p:spPr>
                    <a:xfrm flipH="1">
                      <a:off x="9924119" y="1023185"/>
                      <a:ext cx="915208" cy="7905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6" name="Straight Connector 325"/>
                    <p:cNvCxnSpPr/>
                    <p:nvPr/>
                  </p:nvCxnSpPr>
                  <p:spPr>
                    <a:xfrm flipH="1" flipV="1">
                      <a:off x="10848871" y="1028507"/>
                      <a:ext cx="9872" cy="521301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18" name="Straight Connector 317"/>
                  <p:cNvCxnSpPr/>
                  <p:nvPr/>
                </p:nvCxnSpPr>
                <p:spPr>
                  <a:xfrm flipV="1">
                    <a:off x="5228910" y="2614280"/>
                    <a:ext cx="1104810" cy="80886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Straight Connector 318"/>
                  <p:cNvCxnSpPr/>
                  <p:nvPr/>
                </p:nvCxnSpPr>
                <p:spPr>
                  <a:xfrm flipH="1" flipV="1">
                    <a:off x="5398307" y="2604306"/>
                    <a:ext cx="929280" cy="900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Straight Connector 319"/>
                  <p:cNvCxnSpPr/>
                  <p:nvPr/>
                </p:nvCxnSpPr>
                <p:spPr>
                  <a:xfrm flipH="1" flipV="1">
                    <a:off x="4284057" y="2812857"/>
                    <a:ext cx="6556" cy="617138"/>
                  </a:xfrm>
                  <a:prstGeom prst="line">
                    <a:avLst/>
                  </a:prstGeom>
                  <a:ln w="1905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1" name="Straight Connector 320"/>
                  <p:cNvCxnSpPr/>
                  <p:nvPr/>
                </p:nvCxnSpPr>
                <p:spPr>
                  <a:xfrm flipV="1">
                    <a:off x="4274315" y="2012444"/>
                    <a:ext cx="1107313" cy="806903"/>
                  </a:xfrm>
                  <a:prstGeom prst="line">
                    <a:avLst/>
                  </a:prstGeom>
                  <a:ln w="1905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Connector 321"/>
                  <p:cNvCxnSpPr/>
                  <p:nvPr/>
                </p:nvCxnSpPr>
                <p:spPr>
                  <a:xfrm flipH="1" flipV="1">
                    <a:off x="5383622" y="1991143"/>
                    <a:ext cx="15556" cy="613162"/>
                  </a:xfrm>
                  <a:prstGeom prst="line">
                    <a:avLst/>
                  </a:prstGeom>
                  <a:ln w="19050">
                    <a:solidFill>
                      <a:schemeClr val="accent1">
                        <a:lumMod val="75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Straight Connector 322"/>
                  <p:cNvCxnSpPr/>
                  <p:nvPr/>
                </p:nvCxnSpPr>
                <p:spPr>
                  <a:xfrm flipV="1">
                    <a:off x="4285813" y="2617576"/>
                    <a:ext cx="1109610" cy="815816"/>
                  </a:xfrm>
                  <a:prstGeom prst="line">
                    <a:avLst/>
                  </a:prstGeom>
                  <a:ln w="19050">
                    <a:solidFill>
                      <a:schemeClr val="accent1">
                        <a:lumMod val="7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13" name="Straight Connector 312"/>
                <p:cNvCxnSpPr/>
                <p:nvPr/>
              </p:nvCxnSpPr>
              <p:spPr>
                <a:xfrm flipV="1">
                  <a:off x="5757172" y="4357350"/>
                  <a:ext cx="1107313" cy="806903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" name="Straight Connector 313"/>
                <p:cNvCxnSpPr/>
                <p:nvPr/>
              </p:nvCxnSpPr>
              <p:spPr>
                <a:xfrm flipH="1" flipV="1">
                  <a:off x="4832821" y="5762982"/>
                  <a:ext cx="929280" cy="900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5" name="Freeform 314"/>
                <p:cNvSpPr/>
                <p:nvPr/>
              </p:nvSpPr>
              <p:spPr>
                <a:xfrm>
                  <a:off x="4835611" y="4375638"/>
                  <a:ext cx="1093470" cy="1379220"/>
                </a:xfrm>
                <a:custGeom>
                  <a:avLst/>
                  <a:gdLst>
                    <a:gd name="connsiteX0" fmla="*/ 0 w 1093470"/>
                    <a:gd name="connsiteY0" fmla="*/ 788670 h 1379220"/>
                    <a:gd name="connsiteX1" fmla="*/ 1078230 w 1093470"/>
                    <a:gd name="connsiteY1" fmla="*/ 0 h 1379220"/>
                    <a:gd name="connsiteX2" fmla="*/ 1093470 w 1093470"/>
                    <a:gd name="connsiteY2" fmla="*/ 575310 h 1379220"/>
                    <a:gd name="connsiteX3" fmla="*/ 0 w 1093470"/>
                    <a:gd name="connsiteY3" fmla="*/ 1379220 h 1379220"/>
                    <a:gd name="connsiteX4" fmla="*/ 0 w 1093470"/>
                    <a:gd name="connsiteY4" fmla="*/ 788670 h 1379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93470" h="1379220">
                      <a:moveTo>
                        <a:pt x="0" y="788670"/>
                      </a:moveTo>
                      <a:lnTo>
                        <a:pt x="1078230" y="0"/>
                      </a:lnTo>
                      <a:lnTo>
                        <a:pt x="1093470" y="575310"/>
                      </a:lnTo>
                      <a:lnTo>
                        <a:pt x="0" y="1379220"/>
                      </a:lnTo>
                      <a:lnTo>
                        <a:pt x="0" y="788670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6" name="Freeform 315"/>
                <p:cNvSpPr/>
                <p:nvPr/>
              </p:nvSpPr>
              <p:spPr>
                <a:xfrm>
                  <a:off x="4837640" y="4354175"/>
                  <a:ext cx="2011680" cy="807720"/>
                </a:xfrm>
                <a:custGeom>
                  <a:avLst/>
                  <a:gdLst>
                    <a:gd name="connsiteX0" fmla="*/ 0 w 2011680"/>
                    <a:gd name="connsiteY0" fmla="*/ 803910 h 807720"/>
                    <a:gd name="connsiteX1" fmla="*/ 1097280 w 2011680"/>
                    <a:gd name="connsiteY1" fmla="*/ 0 h 807720"/>
                    <a:gd name="connsiteX2" fmla="*/ 2011680 w 2011680"/>
                    <a:gd name="connsiteY2" fmla="*/ 3810 h 807720"/>
                    <a:gd name="connsiteX3" fmla="*/ 906780 w 2011680"/>
                    <a:gd name="connsiteY3" fmla="*/ 807720 h 807720"/>
                    <a:gd name="connsiteX4" fmla="*/ 0 w 2011680"/>
                    <a:gd name="connsiteY4" fmla="*/ 803910 h 807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1680" h="807720">
                      <a:moveTo>
                        <a:pt x="0" y="803910"/>
                      </a:moveTo>
                      <a:lnTo>
                        <a:pt x="1097280" y="0"/>
                      </a:lnTo>
                      <a:lnTo>
                        <a:pt x="2011680" y="3810"/>
                      </a:lnTo>
                      <a:lnTo>
                        <a:pt x="906780" y="807720"/>
                      </a:lnTo>
                      <a:lnTo>
                        <a:pt x="0" y="803910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11" name="Straight Connector 310"/>
              <p:cNvCxnSpPr/>
              <p:nvPr/>
            </p:nvCxnSpPr>
            <p:spPr>
              <a:xfrm flipH="1" flipV="1">
                <a:off x="5628407" y="5954203"/>
                <a:ext cx="929280" cy="9004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5" name="Group 274"/>
            <p:cNvGrpSpPr/>
            <p:nvPr/>
          </p:nvGrpSpPr>
          <p:grpSpPr>
            <a:xfrm>
              <a:off x="3652304" y="4527540"/>
              <a:ext cx="1556501" cy="1442249"/>
              <a:chOff x="3426352" y="4184306"/>
              <a:chExt cx="1556501" cy="1442249"/>
            </a:xfrm>
          </p:grpSpPr>
          <p:sp>
            <p:nvSpPr>
              <p:cNvPr id="293" name="Freeform 292"/>
              <p:cNvSpPr/>
              <p:nvPr/>
            </p:nvSpPr>
            <p:spPr>
              <a:xfrm>
                <a:off x="3455670" y="4804410"/>
                <a:ext cx="1524000" cy="807720"/>
              </a:xfrm>
              <a:custGeom>
                <a:avLst/>
                <a:gdLst>
                  <a:gd name="connsiteX0" fmla="*/ 0 w 1524000"/>
                  <a:gd name="connsiteY0" fmla="*/ 807720 h 807720"/>
                  <a:gd name="connsiteX1" fmla="*/ 1093470 w 1524000"/>
                  <a:gd name="connsiteY1" fmla="*/ 7620 h 807720"/>
                  <a:gd name="connsiteX2" fmla="*/ 1524000 w 1524000"/>
                  <a:gd name="connsiteY2" fmla="*/ 0 h 807720"/>
                  <a:gd name="connsiteX3" fmla="*/ 430530 w 1524000"/>
                  <a:gd name="connsiteY3" fmla="*/ 803910 h 807720"/>
                  <a:gd name="connsiteX4" fmla="*/ 0 w 1524000"/>
                  <a:gd name="connsiteY4" fmla="*/ 807720 h 807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0" h="807720">
                    <a:moveTo>
                      <a:pt x="0" y="807720"/>
                    </a:moveTo>
                    <a:lnTo>
                      <a:pt x="1093470" y="7620"/>
                    </a:lnTo>
                    <a:lnTo>
                      <a:pt x="1524000" y="0"/>
                    </a:lnTo>
                    <a:lnTo>
                      <a:pt x="430530" y="803910"/>
                    </a:lnTo>
                    <a:lnTo>
                      <a:pt x="0" y="80772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4" name="Group 293"/>
              <p:cNvGrpSpPr/>
              <p:nvPr/>
            </p:nvGrpSpPr>
            <p:grpSpPr>
              <a:xfrm>
                <a:off x="3426352" y="4184306"/>
                <a:ext cx="1556501" cy="1442249"/>
                <a:chOff x="3842677" y="1991143"/>
                <a:chExt cx="1556501" cy="1442249"/>
              </a:xfrm>
            </p:grpSpPr>
            <p:grpSp>
              <p:nvGrpSpPr>
                <p:cNvPr id="297" name="Group 296"/>
                <p:cNvGrpSpPr/>
                <p:nvPr/>
              </p:nvGrpSpPr>
              <p:grpSpPr>
                <a:xfrm>
                  <a:off x="3843927" y="2001120"/>
                  <a:ext cx="1544369" cy="1428881"/>
                  <a:chOff x="8420955" y="1028505"/>
                  <a:chExt cx="1509754" cy="1231791"/>
                </a:xfrm>
              </p:grpSpPr>
              <p:cxnSp>
                <p:nvCxnSpPr>
                  <p:cNvPr id="306" name="Straight Connector 305"/>
                  <p:cNvCxnSpPr/>
                  <p:nvPr/>
                </p:nvCxnSpPr>
                <p:spPr>
                  <a:xfrm flipV="1">
                    <a:off x="8420955" y="1028506"/>
                    <a:ext cx="1084733" cy="70328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" name="Straight Connector 306"/>
                  <p:cNvCxnSpPr/>
                  <p:nvPr/>
                </p:nvCxnSpPr>
                <p:spPr>
                  <a:xfrm flipH="1" flipV="1">
                    <a:off x="8420956" y="1731794"/>
                    <a:ext cx="2816" cy="52850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" name="Straight Connector 307"/>
                  <p:cNvCxnSpPr/>
                  <p:nvPr/>
                </p:nvCxnSpPr>
                <p:spPr>
                  <a:xfrm flipH="1">
                    <a:off x="9512997" y="1031727"/>
                    <a:ext cx="417712" cy="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9" name="Straight Connector 308"/>
                  <p:cNvCxnSpPr/>
                  <p:nvPr/>
                </p:nvCxnSpPr>
                <p:spPr>
                  <a:xfrm flipH="1" flipV="1">
                    <a:off x="9511881" y="1028505"/>
                    <a:ext cx="4600" cy="27389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98" name="Straight Connector 297"/>
                <p:cNvCxnSpPr/>
                <p:nvPr/>
              </p:nvCxnSpPr>
              <p:spPr>
                <a:xfrm flipH="1" flipV="1">
                  <a:off x="3842677" y="3423033"/>
                  <a:ext cx="443739" cy="6892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Connector 298"/>
                <p:cNvCxnSpPr/>
                <p:nvPr/>
              </p:nvCxnSpPr>
              <p:spPr>
                <a:xfrm flipV="1">
                  <a:off x="3852231" y="3119463"/>
                  <a:ext cx="430698" cy="303072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Connector 299"/>
                <p:cNvCxnSpPr/>
                <p:nvPr/>
              </p:nvCxnSpPr>
              <p:spPr>
                <a:xfrm flipH="1" flipV="1">
                  <a:off x="4284057" y="2812857"/>
                  <a:ext cx="6556" cy="617138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Connector 300"/>
                <p:cNvCxnSpPr/>
                <p:nvPr/>
              </p:nvCxnSpPr>
              <p:spPr>
                <a:xfrm flipV="1">
                  <a:off x="4274315" y="2012444"/>
                  <a:ext cx="1107313" cy="806903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Straight Connector 301"/>
                <p:cNvCxnSpPr/>
                <p:nvPr/>
              </p:nvCxnSpPr>
              <p:spPr>
                <a:xfrm flipH="1" flipV="1">
                  <a:off x="5383622" y="1991143"/>
                  <a:ext cx="15556" cy="613162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/>
                <p:cNvCxnSpPr/>
                <p:nvPr/>
              </p:nvCxnSpPr>
              <p:spPr>
                <a:xfrm flipV="1">
                  <a:off x="4285813" y="2617576"/>
                  <a:ext cx="1109610" cy="815816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5" name="Freeform 294"/>
              <p:cNvSpPr/>
              <p:nvPr/>
            </p:nvSpPr>
            <p:spPr>
              <a:xfrm>
                <a:off x="3882390" y="4225290"/>
                <a:ext cx="1093470" cy="1379220"/>
              </a:xfrm>
              <a:custGeom>
                <a:avLst/>
                <a:gdLst>
                  <a:gd name="connsiteX0" fmla="*/ 0 w 1093470"/>
                  <a:gd name="connsiteY0" fmla="*/ 788670 h 1379220"/>
                  <a:gd name="connsiteX1" fmla="*/ 1078230 w 1093470"/>
                  <a:gd name="connsiteY1" fmla="*/ 0 h 1379220"/>
                  <a:gd name="connsiteX2" fmla="*/ 1093470 w 1093470"/>
                  <a:gd name="connsiteY2" fmla="*/ 575310 h 1379220"/>
                  <a:gd name="connsiteX3" fmla="*/ 0 w 1093470"/>
                  <a:gd name="connsiteY3" fmla="*/ 1379220 h 1379220"/>
                  <a:gd name="connsiteX4" fmla="*/ 0 w 1093470"/>
                  <a:gd name="connsiteY4" fmla="*/ 788670 h 1379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3470" h="1379220">
                    <a:moveTo>
                      <a:pt x="0" y="788670"/>
                    </a:moveTo>
                    <a:lnTo>
                      <a:pt x="1078230" y="0"/>
                    </a:lnTo>
                    <a:lnTo>
                      <a:pt x="1093470" y="575310"/>
                    </a:lnTo>
                    <a:lnTo>
                      <a:pt x="0" y="1379220"/>
                    </a:lnTo>
                    <a:lnTo>
                      <a:pt x="0" y="78867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6" name="Straight Connector 295"/>
              <p:cNvCxnSpPr>
                <a:stCxn id="295" idx="0"/>
              </p:cNvCxnSpPr>
              <p:nvPr/>
            </p:nvCxnSpPr>
            <p:spPr>
              <a:xfrm flipH="1" flipV="1">
                <a:off x="3432334" y="5008449"/>
                <a:ext cx="450056" cy="551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6" name="Group 275"/>
            <p:cNvGrpSpPr/>
            <p:nvPr/>
          </p:nvGrpSpPr>
          <p:grpSpPr>
            <a:xfrm>
              <a:off x="4328697" y="4525753"/>
              <a:ext cx="2063375" cy="1442249"/>
              <a:chOff x="4811211" y="4334654"/>
              <a:chExt cx="2063375" cy="1442249"/>
            </a:xfrm>
          </p:grpSpPr>
          <p:sp>
            <p:nvSpPr>
              <p:cNvPr id="277" name="Freeform 276"/>
              <p:cNvSpPr/>
              <p:nvPr/>
            </p:nvSpPr>
            <p:spPr>
              <a:xfrm>
                <a:off x="4858581" y="4956951"/>
                <a:ext cx="2011680" cy="807720"/>
              </a:xfrm>
              <a:custGeom>
                <a:avLst/>
                <a:gdLst>
                  <a:gd name="connsiteX0" fmla="*/ 0 w 2011680"/>
                  <a:gd name="connsiteY0" fmla="*/ 803910 h 807720"/>
                  <a:gd name="connsiteX1" fmla="*/ 1097280 w 2011680"/>
                  <a:gd name="connsiteY1" fmla="*/ 0 h 807720"/>
                  <a:gd name="connsiteX2" fmla="*/ 2011680 w 2011680"/>
                  <a:gd name="connsiteY2" fmla="*/ 3810 h 807720"/>
                  <a:gd name="connsiteX3" fmla="*/ 906780 w 2011680"/>
                  <a:gd name="connsiteY3" fmla="*/ 807720 h 807720"/>
                  <a:gd name="connsiteX4" fmla="*/ 0 w 2011680"/>
                  <a:gd name="connsiteY4" fmla="*/ 803910 h 807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1680" h="807720">
                    <a:moveTo>
                      <a:pt x="0" y="803910"/>
                    </a:moveTo>
                    <a:lnTo>
                      <a:pt x="1097280" y="0"/>
                    </a:lnTo>
                    <a:lnTo>
                      <a:pt x="2011680" y="3810"/>
                    </a:lnTo>
                    <a:lnTo>
                      <a:pt x="906780" y="807720"/>
                    </a:lnTo>
                    <a:lnTo>
                      <a:pt x="0" y="80391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8" name="Group 277"/>
              <p:cNvGrpSpPr/>
              <p:nvPr/>
            </p:nvGrpSpPr>
            <p:grpSpPr>
              <a:xfrm>
                <a:off x="4811211" y="4334654"/>
                <a:ext cx="2063375" cy="1442249"/>
                <a:chOff x="4274315" y="1991143"/>
                <a:chExt cx="2063375" cy="1442249"/>
              </a:xfrm>
            </p:grpSpPr>
            <p:grpSp>
              <p:nvGrpSpPr>
                <p:cNvPr id="283" name="Group 282"/>
                <p:cNvGrpSpPr/>
                <p:nvPr/>
              </p:nvGrpSpPr>
              <p:grpSpPr>
                <a:xfrm>
                  <a:off x="5220280" y="1994942"/>
                  <a:ext cx="1117410" cy="1428943"/>
                  <a:chOff x="9766385" y="1023185"/>
                  <a:chExt cx="1092358" cy="1231848"/>
                </a:xfrm>
              </p:grpSpPr>
              <p:cxnSp>
                <p:nvCxnSpPr>
                  <p:cNvPr id="290" name="Straight Connector 289"/>
                  <p:cNvCxnSpPr/>
                  <p:nvPr/>
                </p:nvCxnSpPr>
                <p:spPr>
                  <a:xfrm flipH="1" flipV="1">
                    <a:off x="9766385" y="1731794"/>
                    <a:ext cx="12139" cy="52323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/>
                  <p:cNvCxnSpPr/>
                  <p:nvPr/>
                </p:nvCxnSpPr>
                <p:spPr>
                  <a:xfrm flipH="1">
                    <a:off x="9924119" y="1023185"/>
                    <a:ext cx="915208" cy="790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291"/>
                  <p:cNvCxnSpPr/>
                  <p:nvPr/>
                </p:nvCxnSpPr>
                <p:spPr>
                  <a:xfrm flipH="1" flipV="1">
                    <a:off x="10848871" y="1028507"/>
                    <a:ext cx="9872" cy="52130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4" name="Straight Connector 283"/>
                <p:cNvCxnSpPr/>
                <p:nvPr/>
              </p:nvCxnSpPr>
              <p:spPr>
                <a:xfrm flipV="1">
                  <a:off x="5228910" y="2614280"/>
                  <a:ext cx="1104810" cy="808865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Connector 284"/>
                <p:cNvCxnSpPr/>
                <p:nvPr/>
              </p:nvCxnSpPr>
              <p:spPr>
                <a:xfrm flipH="1" flipV="1">
                  <a:off x="5398307" y="2604306"/>
                  <a:ext cx="929280" cy="9004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/>
                <p:nvPr/>
              </p:nvCxnSpPr>
              <p:spPr>
                <a:xfrm flipH="1" flipV="1">
                  <a:off x="4284057" y="2812857"/>
                  <a:ext cx="6556" cy="617138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Connector 286"/>
                <p:cNvCxnSpPr/>
                <p:nvPr/>
              </p:nvCxnSpPr>
              <p:spPr>
                <a:xfrm flipV="1">
                  <a:off x="4274315" y="2012444"/>
                  <a:ext cx="1107313" cy="806903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/>
              </p:nvCxnSpPr>
              <p:spPr>
                <a:xfrm flipH="1" flipV="1">
                  <a:off x="5383622" y="1991143"/>
                  <a:ext cx="15556" cy="613162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Straight Connector 288"/>
                <p:cNvCxnSpPr/>
                <p:nvPr/>
              </p:nvCxnSpPr>
              <p:spPr>
                <a:xfrm flipV="1">
                  <a:off x="4285813" y="2617576"/>
                  <a:ext cx="1109610" cy="815816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9" name="Freeform 278"/>
              <p:cNvSpPr/>
              <p:nvPr/>
            </p:nvSpPr>
            <p:spPr>
              <a:xfrm>
                <a:off x="4835611" y="4375638"/>
                <a:ext cx="1093470" cy="1379220"/>
              </a:xfrm>
              <a:custGeom>
                <a:avLst/>
                <a:gdLst>
                  <a:gd name="connsiteX0" fmla="*/ 0 w 1093470"/>
                  <a:gd name="connsiteY0" fmla="*/ 788670 h 1379220"/>
                  <a:gd name="connsiteX1" fmla="*/ 1078230 w 1093470"/>
                  <a:gd name="connsiteY1" fmla="*/ 0 h 1379220"/>
                  <a:gd name="connsiteX2" fmla="*/ 1093470 w 1093470"/>
                  <a:gd name="connsiteY2" fmla="*/ 575310 h 1379220"/>
                  <a:gd name="connsiteX3" fmla="*/ 0 w 1093470"/>
                  <a:gd name="connsiteY3" fmla="*/ 1379220 h 1379220"/>
                  <a:gd name="connsiteX4" fmla="*/ 0 w 1093470"/>
                  <a:gd name="connsiteY4" fmla="*/ 788670 h 1379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3470" h="1379220">
                    <a:moveTo>
                      <a:pt x="0" y="788670"/>
                    </a:moveTo>
                    <a:lnTo>
                      <a:pt x="1078230" y="0"/>
                    </a:lnTo>
                    <a:lnTo>
                      <a:pt x="1093470" y="575310"/>
                    </a:lnTo>
                    <a:lnTo>
                      <a:pt x="0" y="1379220"/>
                    </a:lnTo>
                    <a:lnTo>
                      <a:pt x="0" y="78867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0" name="Straight Connector 279"/>
              <p:cNvCxnSpPr>
                <a:endCxn id="279" idx="0"/>
              </p:cNvCxnSpPr>
              <p:nvPr/>
            </p:nvCxnSpPr>
            <p:spPr>
              <a:xfrm flipH="1">
                <a:off x="4835611" y="5158796"/>
                <a:ext cx="917595" cy="55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 flipV="1">
                <a:off x="5757172" y="4357350"/>
                <a:ext cx="1107313" cy="8069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 flipH="1" flipV="1">
                <a:off x="4832821" y="5762982"/>
                <a:ext cx="929280" cy="9004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1" name="TextBox 340"/>
          <p:cNvSpPr txBox="1"/>
          <p:nvPr/>
        </p:nvSpPr>
        <p:spPr>
          <a:xfrm>
            <a:off x="917728" y="4659150"/>
            <a:ext cx="9913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Yeah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! We can perform trilinear interpolation of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part first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 all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 the final step …</a:t>
            </a:r>
          </a:p>
        </p:txBody>
      </p:sp>
      <p:sp>
        <p:nvSpPr>
          <p:cNvPr id="342" name="TextBox 341"/>
          <p:cNvSpPr txBox="1"/>
          <p:nvPr/>
        </p:nvSpPr>
        <p:spPr>
          <a:xfrm>
            <a:off x="917728" y="3948167"/>
            <a:ext cx="3493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Space Dividing</a:t>
            </a:r>
            <a:endParaRPr lang="en-US" b="1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3" name="Group 342"/>
          <p:cNvGrpSpPr/>
          <p:nvPr/>
        </p:nvGrpSpPr>
        <p:grpSpPr>
          <a:xfrm>
            <a:off x="7672292" y="1582201"/>
            <a:ext cx="2479431" cy="2134079"/>
            <a:chOff x="7592764" y="1083953"/>
            <a:chExt cx="2479431" cy="2134079"/>
          </a:xfrm>
        </p:grpSpPr>
        <p:grpSp>
          <p:nvGrpSpPr>
            <p:cNvPr id="344" name="Group 343"/>
            <p:cNvGrpSpPr/>
            <p:nvPr/>
          </p:nvGrpSpPr>
          <p:grpSpPr>
            <a:xfrm>
              <a:off x="7592764" y="1083953"/>
              <a:ext cx="2479431" cy="2134079"/>
              <a:chOff x="4682880" y="1699502"/>
              <a:chExt cx="2648541" cy="2279633"/>
            </a:xfrm>
          </p:grpSpPr>
          <p:grpSp>
            <p:nvGrpSpPr>
              <p:cNvPr id="346" name="Group 345"/>
              <p:cNvGrpSpPr/>
              <p:nvPr/>
            </p:nvGrpSpPr>
            <p:grpSpPr>
              <a:xfrm>
                <a:off x="4682880" y="2317548"/>
                <a:ext cx="2646919" cy="1661587"/>
                <a:chOff x="4435410" y="2537033"/>
                <a:chExt cx="2646919" cy="1661587"/>
              </a:xfrm>
            </p:grpSpPr>
            <p:grpSp>
              <p:nvGrpSpPr>
                <p:cNvPr id="415" name="Group 414"/>
                <p:cNvGrpSpPr/>
                <p:nvPr/>
              </p:nvGrpSpPr>
              <p:grpSpPr>
                <a:xfrm>
                  <a:off x="4930718" y="2537033"/>
                  <a:ext cx="1092238" cy="1195831"/>
                  <a:chOff x="6473561" y="987839"/>
                  <a:chExt cx="1092238" cy="996876"/>
                </a:xfrm>
              </p:grpSpPr>
              <p:grpSp>
                <p:nvGrpSpPr>
                  <p:cNvPr id="470" name="Group 469"/>
                  <p:cNvGrpSpPr/>
                  <p:nvPr/>
                </p:nvGrpSpPr>
                <p:grpSpPr>
                  <a:xfrm>
                    <a:off x="6473561" y="987839"/>
                    <a:ext cx="1092238" cy="996876"/>
                    <a:chOff x="7294834" y="1999114"/>
                    <a:chExt cx="1092238" cy="996876"/>
                  </a:xfrm>
                </p:grpSpPr>
                <p:sp>
                  <p:nvSpPr>
                    <p:cNvPr id="475" name="Freeform 474"/>
                    <p:cNvSpPr/>
                    <p:nvPr/>
                  </p:nvSpPr>
                  <p:spPr>
                    <a:xfrm>
                      <a:off x="7294834" y="2501891"/>
                      <a:ext cx="414114" cy="487993"/>
                    </a:xfrm>
                    <a:custGeom>
                      <a:avLst/>
                      <a:gdLst>
                        <a:gd name="connsiteX0" fmla="*/ 0 w 1737360"/>
                        <a:gd name="connsiteY0" fmla="*/ 0 h 1485900"/>
                        <a:gd name="connsiteX1" fmla="*/ 1706880 w 1737360"/>
                        <a:gd name="connsiteY1" fmla="*/ 7620 h 1485900"/>
                        <a:gd name="connsiteX2" fmla="*/ 1737360 w 1737360"/>
                        <a:gd name="connsiteY2" fmla="*/ 1485900 h 1485900"/>
                        <a:gd name="connsiteX3" fmla="*/ 22860 w 1737360"/>
                        <a:gd name="connsiteY3" fmla="*/ 1470660 h 1485900"/>
                        <a:gd name="connsiteX4" fmla="*/ 0 w 1737360"/>
                        <a:gd name="connsiteY4" fmla="*/ 0 h 14859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37360" h="1485900">
                          <a:moveTo>
                            <a:pt x="0" y="0"/>
                          </a:moveTo>
                          <a:lnTo>
                            <a:pt x="1706880" y="7620"/>
                          </a:lnTo>
                          <a:lnTo>
                            <a:pt x="1737360" y="1485900"/>
                          </a:lnTo>
                          <a:lnTo>
                            <a:pt x="22860" y="147066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76" name="Group 475"/>
                    <p:cNvGrpSpPr/>
                    <p:nvPr/>
                  </p:nvGrpSpPr>
                  <p:grpSpPr>
                    <a:xfrm>
                      <a:off x="7297040" y="2003008"/>
                      <a:ext cx="1082624" cy="504989"/>
                      <a:chOff x="8834213" y="1028505"/>
                      <a:chExt cx="1058351" cy="435335"/>
                    </a:xfrm>
                  </p:grpSpPr>
                  <p:cxnSp>
                    <p:nvCxnSpPr>
                      <p:cNvPr id="481" name="Straight Connector 480"/>
                      <p:cNvCxnSpPr/>
                      <p:nvPr/>
                    </p:nvCxnSpPr>
                    <p:spPr>
                      <a:xfrm flipV="1">
                        <a:off x="8834213" y="1028506"/>
                        <a:ext cx="671473" cy="435334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2" name="Straight Connector 481"/>
                      <p:cNvCxnSpPr/>
                      <p:nvPr/>
                    </p:nvCxnSpPr>
                    <p:spPr>
                      <a:xfrm flipH="1" flipV="1">
                        <a:off x="9505688" y="1028506"/>
                        <a:ext cx="386876" cy="2101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3" name="Straight Connector 482"/>
                      <p:cNvCxnSpPr/>
                      <p:nvPr/>
                    </p:nvCxnSpPr>
                    <p:spPr>
                      <a:xfrm flipH="1" flipV="1">
                        <a:off x="9511881" y="1028505"/>
                        <a:ext cx="2773" cy="246705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477" name="Straight Connector 476"/>
                    <p:cNvCxnSpPr>
                      <a:stCxn id="475" idx="1"/>
                    </p:cNvCxnSpPr>
                    <p:nvPr/>
                  </p:nvCxnSpPr>
                  <p:spPr>
                    <a:xfrm flipH="1" flipV="1">
                      <a:off x="7294834" y="2501891"/>
                      <a:ext cx="406849" cy="2503"/>
                    </a:xfrm>
                    <a:prstGeom prst="line">
                      <a:avLst/>
                    </a:prstGeom>
                    <a:ln w="1905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8" name="Straight Connector 477"/>
                    <p:cNvCxnSpPr/>
                    <p:nvPr/>
                  </p:nvCxnSpPr>
                  <p:spPr>
                    <a:xfrm flipV="1">
                      <a:off x="7705871" y="1999114"/>
                      <a:ext cx="681201" cy="500384"/>
                    </a:xfrm>
                    <a:prstGeom prst="line">
                      <a:avLst/>
                    </a:prstGeom>
                    <a:ln w="1905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9" name="Straight Connector 478"/>
                    <p:cNvCxnSpPr/>
                    <p:nvPr/>
                  </p:nvCxnSpPr>
                  <p:spPr>
                    <a:xfrm flipH="1" flipV="1">
                      <a:off x="7711149" y="2501184"/>
                      <a:ext cx="4296" cy="482178"/>
                    </a:xfrm>
                    <a:prstGeom prst="line">
                      <a:avLst/>
                    </a:prstGeom>
                    <a:ln w="1905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0" name="Straight Connector 479"/>
                    <p:cNvCxnSpPr>
                      <a:stCxn id="475" idx="2"/>
                    </p:cNvCxnSpPr>
                    <p:nvPr/>
                  </p:nvCxnSpPr>
                  <p:spPr>
                    <a:xfrm flipH="1">
                      <a:off x="7298329" y="2989884"/>
                      <a:ext cx="410619" cy="6106"/>
                    </a:xfrm>
                    <a:prstGeom prst="line">
                      <a:avLst/>
                    </a:prstGeom>
                    <a:ln w="1905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71" name="Straight Connector 470"/>
                  <p:cNvCxnSpPr/>
                  <p:nvPr/>
                </p:nvCxnSpPr>
                <p:spPr>
                  <a:xfrm flipH="1" flipV="1">
                    <a:off x="7560164" y="998889"/>
                    <a:ext cx="4296" cy="482178"/>
                  </a:xfrm>
                  <a:prstGeom prst="line">
                    <a:avLst/>
                  </a:prstGeom>
                  <a:ln w="1905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2" name="Straight Connector 471"/>
                  <p:cNvCxnSpPr/>
                  <p:nvPr/>
                </p:nvCxnSpPr>
                <p:spPr>
                  <a:xfrm flipV="1">
                    <a:off x="6880900" y="1475714"/>
                    <a:ext cx="681201" cy="500384"/>
                  </a:xfrm>
                  <a:prstGeom prst="line">
                    <a:avLst/>
                  </a:prstGeom>
                  <a:ln w="1905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3" name="Freeform 472"/>
                  <p:cNvSpPr/>
                  <p:nvPr/>
                </p:nvSpPr>
                <p:spPr>
                  <a:xfrm>
                    <a:off x="6899411" y="1023397"/>
                    <a:ext cx="651510" cy="914400"/>
                  </a:xfrm>
                  <a:custGeom>
                    <a:avLst/>
                    <a:gdLst>
                      <a:gd name="connsiteX0" fmla="*/ 0 w 651510"/>
                      <a:gd name="connsiteY0" fmla="*/ 472440 h 914400"/>
                      <a:gd name="connsiteX1" fmla="*/ 647700 w 651510"/>
                      <a:gd name="connsiteY1" fmla="*/ 0 h 914400"/>
                      <a:gd name="connsiteX2" fmla="*/ 651510 w 651510"/>
                      <a:gd name="connsiteY2" fmla="*/ 445770 h 914400"/>
                      <a:gd name="connsiteX3" fmla="*/ 3810 w 651510"/>
                      <a:gd name="connsiteY3" fmla="*/ 914400 h 914400"/>
                      <a:gd name="connsiteX4" fmla="*/ 0 w 651510"/>
                      <a:gd name="connsiteY4" fmla="*/ 472440 h 914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1510" h="914400">
                        <a:moveTo>
                          <a:pt x="0" y="472440"/>
                        </a:moveTo>
                        <a:lnTo>
                          <a:pt x="647700" y="0"/>
                        </a:lnTo>
                        <a:lnTo>
                          <a:pt x="651510" y="445770"/>
                        </a:lnTo>
                        <a:lnTo>
                          <a:pt x="3810" y="914400"/>
                        </a:lnTo>
                        <a:lnTo>
                          <a:pt x="0" y="47244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74" name="Straight Connector 473"/>
                  <p:cNvCxnSpPr/>
                  <p:nvPr/>
                </p:nvCxnSpPr>
                <p:spPr>
                  <a:xfrm flipH="1" flipV="1">
                    <a:off x="6482417" y="1498233"/>
                    <a:ext cx="4296" cy="482178"/>
                  </a:xfrm>
                  <a:prstGeom prst="line">
                    <a:avLst/>
                  </a:prstGeom>
                  <a:ln w="1905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6" name="Group 415"/>
                <p:cNvGrpSpPr/>
                <p:nvPr/>
              </p:nvGrpSpPr>
              <p:grpSpPr>
                <a:xfrm>
                  <a:off x="5424880" y="2539146"/>
                  <a:ext cx="1657449" cy="1199975"/>
                  <a:chOff x="6822315" y="1957929"/>
                  <a:chExt cx="1657449" cy="1000331"/>
                </a:xfrm>
              </p:grpSpPr>
              <p:grpSp>
                <p:nvGrpSpPr>
                  <p:cNvPr id="455" name="Group 454"/>
                  <p:cNvGrpSpPr/>
                  <p:nvPr/>
                </p:nvGrpSpPr>
                <p:grpSpPr>
                  <a:xfrm>
                    <a:off x="6822315" y="1957929"/>
                    <a:ext cx="1657449" cy="1000331"/>
                    <a:chOff x="7705871" y="1999114"/>
                    <a:chExt cx="1657449" cy="1000331"/>
                  </a:xfrm>
                </p:grpSpPr>
                <p:sp>
                  <p:nvSpPr>
                    <p:cNvPr id="459" name="Freeform 458"/>
                    <p:cNvSpPr/>
                    <p:nvPr/>
                  </p:nvSpPr>
                  <p:spPr>
                    <a:xfrm>
                      <a:off x="7705871" y="2501891"/>
                      <a:ext cx="988508" cy="487993"/>
                    </a:xfrm>
                    <a:custGeom>
                      <a:avLst/>
                      <a:gdLst>
                        <a:gd name="connsiteX0" fmla="*/ 0 w 1737360"/>
                        <a:gd name="connsiteY0" fmla="*/ 0 h 1485900"/>
                        <a:gd name="connsiteX1" fmla="*/ 1706880 w 1737360"/>
                        <a:gd name="connsiteY1" fmla="*/ 7620 h 1485900"/>
                        <a:gd name="connsiteX2" fmla="*/ 1737360 w 1737360"/>
                        <a:gd name="connsiteY2" fmla="*/ 1485900 h 1485900"/>
                        <a:gd name="connsiteX3" fmla="*/ 22860 w 1737360"/>
                        <a:gd name="connsiteY3" fmla="*/ 1470660 h 1485900"/>
                        <a:gd name="connsiteX4" fmla="*/ 0 w 1737360"/>
                        <a:gd name="connsiteY4" fmla="*/ 0 h 14859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37360" h="1485900">
                          <a:moveTo>
                            <a:pt x="0" y="0"/>
                          </a:moveTo>
                          <a:lnTo>
                            <a:pt x="1706880" y="7620"/>
                          </a:lnTo>
                          <a:lnTo>
                            <a:pt x="1737360" y="1485900"/>
                          </a:lnTo>
                          <a:lnTo>
                            <a:pt x="22860" y="147066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60" name="Group 459"/>
                    <p:cNvGrpSpPr/>
                    <p:nvPr/>
                  </p:nvGrpSpPr>
                  <p:grpSpPr>
                    <a:xfrm>
                      <a:off x="8387071" y="1999198"/>
                      <a:ext cx="974628" cy="505196"/>
                      <a:chOff x="9899812" y="1025221"/>
                      <a:chExt cx="952777" cy="435514"/>
                    </a:xfrm>
                  </p:grpSpPr>
                  <p:cxnSp>
                    <p:nvCxnSpPr>
                      <p:cNvPr id="467" name="Straight Connector 466"/>
                      <p:cNvCxnSpPr>
                        <a:stCxn id="459" idx="1"/>
                      </p:cNvCxnSpPr>
                      <p:nvPr/>
                    </p:nvCxnSpPr>
                    <p:spPr>
                      <a:xfrm flipV="1">
                        <a:off x="10183274" y="1036192"/>
                        <a:ext cx="665600" cy="424543"/>
                      </a:xfrm>
                      <a:prstGeom prst="line">
                        <a:avLst/>
                      </a:prstGeom>
                      <a:ln w="19050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8" name="Straight Connector 467"/>
                      <p:cNvCxnSpPr/>
                      <p:nvPr/>
                    </p:nvCxnSpPr>
                    <p:spPr>
                      <a:xfrm flipH="1">
                        <a:off x="9899812" y="1028505"/>
                        <a:ext cx="942865" cy="5529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9" name="Straight Connector 468"/>
                      <p:cNvCxnSpPr/>
                      <p:nvPr/>
                    </p:nvCxnSpPr>
                    <p:spPr>
                      <a:xfrm flipV="1">
                        <a:off x="10852588" y="1025221"/>
                        <a:ext cx="1" cy="42760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461" name="Straight Connector 460"/>
                    <p:cNvCxnSpPr/>
                    <p:nvPr/>
                  </p:nvCxnSpPr>
                  <p:spPr>
                    <a:xfrm flipV="1">
                      <a:off x="8686621" y="2493493"/>
                      <a:ext cx="676699" cy="505949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2" name="Straight Connector 461"/>
                    <p:cNvCxnSpPr>
                      <a:endCxn id="459" idx="0"/>
                    </p:cNvCxnSpPr>
                    <p:nvPr/>
                  </p:nvCxnSpPr>
                  <p:spPr>
                    <a:xfrm flipH="1">
                      <a:off x="7705871" y="2501183"/>
                      <a:ext cx="988203" cy="708"/>
                    </a:xfrm>
                    <a:prstGeom prst="line">
                      <a:avLst/>
                    </a:prstGeom>
                    <a:ln w="1905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3" name="Straight Connector 462"/>
                    <p:cNvCxnSpPr/>
                    <p:nvPr/>
                  </p:nvCxnSpPr>
                  <p:spPr>
                    <a:xfrm flipV="1">
                      <a:off x="7705871" y="1999114"/>
                      <a:ext cx="681201" cy="500384"/>
                    </a:xfrm>
                    <a:prstGeom prst="line">
                      <a:avLst/>
                    </a:prstGeom>
                    <a:ln w="1905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4" name="Straight Connector 463"/>
                    <p:cNvCxnSpPr/>
                    <p:nvPr/>
                  </p:nvCxnSpPr>
                  <p:spPr>
                    <a:xfrm flipH="1" flipV="1">
                      <a:off x="8673863" y="2491880"/>
                      <a:ext cx="8634" cy="504109"/>
                    </a:xfrm>
                    <a:prstGeom prst="line">
                      <a:avLst/>
                    </a:prstGeom>
                    <a:ln w="1905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5" name="Straight Connector 464"/>
                    <p:cNvCxnSpPr/>
                    <p:nvPr/>
                  </p:nvCxnSpPr>
                  <p:spPr>
                    <a:xfrm flipH="1" flipV="1">
                      <a:off x="7711149" y="2501184"/>
                      <a:ext cx="4296" cy="482178"/>
                    </a:xfrm>
                    <a:prstGeom prst="line">
                      <a:avLst/>
                    </a:prstGeom>
                    <a:ln w="1905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6" name="Straight Connector 465"/>
                    <p:cNvCxnSpPr>
                      <a:endCxn id="459" idx="3"/>
                    </p:cNvCxnSpPr>
                    <p:nvPr/>
                  </p:nvCxnSpPr>
                  <p:spPr>
                    <a:xfrm flipH="1" flipV="1">
                      <a:off x="7718878" y="2984879"/>
                      <a:ext cx="963619" cy="14566"/>
                    </a:xfrm>
                    <a:prstGeom prst="line">
                      <a:avLst/>
                    </a:prstGeom>
                    <a:ln w="1905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56" name="Straight Connector 455"/>
                  <p:cNvCxnSpPr/>
                  <p:nvPr/>
                </p:nvCxnSpPr>
                <p:spPr>
                  <a:xfrm flipH="1" flipV="1">
                    <a:off x="7506137" y="1961862"/>
                    <a:ext cx="4296" cy="482178"/>
                  </a:xfrm>
                  <a:prstGeom prst="line">
                    <a:avLst/>
                  </a:prstGeom>
                  <a:ln w="1905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7" name="Straight Connector 456"/>
                  <p:cNvCxnSpPr/>
                  <p:nvPr/>
                </p:nvCxnSpPr>
                <p:spPr>
                  <a:xfrm flipH="1">
                    <a:off x="7822899" y="2451682"/>
                    <a:ext cx="656865" cy="641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8" name="Freeform 457"/>
                  <p:cNvSpPr/>
                  <p:nvPr/>
                </p:nvSpPr>
                <p:spPr>
                  <a:xfrm>
                    <a:off x="6858000" y="1985010"/>
                    <a:ext cx="643890" cy="464820"/>
                  </a:xfrm>
                  <a:custGeom>
                    <a:avLst/>
                    <a:gdLst>
                      <a:gd name="connsiteX0" fmla="*/ 0 w 643890"/>
                      <a:gd name="connsiteY0" fmla="*/ 464820 h 464820"/>
                      <a:gd name="connsiteX1" fmla="*/ 0 w 643890"/>
                      <a:gd name="connsiteY1" fmla="*/ 464820 h 464820"/>
                      <a:gd name="connsiteX2" fmla="*/ 636270 w 643890"/>
                      <a:gd name="connsiteY2" fmla="*/ 0 h 464820"/>
                      <a:gd name="connsiteX3" fmla="*/ 643890 w 643890"/>
                      <a:gd name="connsiteY3" fmla="*/ 461010 h 464820"/>
                      <a:gd name="connsiteX4" fmla="*/ 0 w 643890"/>
                      <a:gd name="connsiteY4" fmla="*/ 464820 h 4648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3890" h="464820">
                        <a:moveTo>
                          <a:pt x="0" y="464820"/>
                        </a:moveTo>
                        <a:lnTo>
                          <a:pt x="0" y="464820"/>
                        </a:lnTo>
                        <a:lnTo>
                          <a:pt x="636270" y="0"/>
                        </a:lnTo>
                        <a:lnTo>
                          <a:pt x="643890" y="461010"/>
                        </a:lnTo>
                        <a:lnTo>
                          <a:pt x="0" y="46482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7" name="Group 416"/>
                <p:cNvGrpSpPr/>
                <p:nvPr/>
              </p:nvGrpSpPr>
              <p:grpSpPr>
                <a:xfrm>
                  <a:off x="4435410" y="3193979"/>
                  <a:ext cx="865612" cy="996811"/>
                  <a:chOff x="4572327" y="1374536"/>
                  <a:chExt cx="865612" cy="830968"/>
                </a:xfrm>
              </p:grpSpPr>
              <p:sp>
                <p:nvSpPr>
                  <p:cNvPr id="439" name="Freeform 438"/>
                  <p:cNvSpPr/>
                  <p:nvPr/>
                </p:nvSpPr>
                <p:spPr>
                  <a:xfrm>
                    <a:off x="4994910" y="1383030"/>
                    <a:ext cx="392430" cy="266700"/>
                  </a:xfrm>
                  <a:custGeom>
                    <a:avLst/>
                    <a:gdLst>
                      <a:gd name="connsiteX0" fmla="*/ 0 w 392430"/>
                      <a:gd name="connsiteY0" fmla="*/ 0 h 266700"/>
                      <a:gd name="connsiteX1" fmla="*/ 15240 w 392430"/>
                      <a:gd name="connsiteY1" fmla="*/ 266700 h 266700"/>
                      <a:gd name="connsiteX2" fmla="*/ 392430 w 392430"/>
                      <a:gd name="connsiteY2" fmla="*/ 7620 h 266700"/>
                      <a:gd name="connsiteX3" fmla="*/ 0 w 392430"/>
                      <a:gd name="connsiteY3" fmla="*/ 0 h 266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2430" h="266700">
                        <a:moveTo>
                          <a:pt x="0" y="0"/>
                        </a:moveTo>
                        <a:lnTo>
                          <a:pt x="15240" y="266700"/>
                        </a:lnTo>
                        <a:lnTo>
                          <a:pt x="392430" y="76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40" name="Group 439"/>
                  <p:cNvGrpSpPr/>
                  <p:nvPr/>
                </p:nvGrpSpPr>
                <p:grpSpPr>
                  <a:xfrm>
                    <a:off x="4572327" y="1374536"/>
                    <a:ext cx="865612" cy="830968"/>
                    <a:chOff x="4841149" y="1489030"/>
                    <a:chExt cx="865612" cy="830968"/>
                  </a:xfrm>
                </p:grpSpPr>
                <p:grpSp>
                  <p:nvGrpSpPr>
                    <p:cNvPr id="441" name="Group 440"/>
                    <p:cNvGrpSpPr/>
                    <p:nvPr/>
                  </p:nvGrpSpPr>
                  <p:grpSpPr>
                    <a:xfrm>
                      <a:off x="4841149" y="1489030"/>
                      <a:ext cx="865612" cy="830968"/>
                      <a:chOff x="6874304" y="2498018"/>
                      <a:chExt cx="865612" cy="830968"/>
                    </a:xfrm>
                  </p:grpSpPr>
                  <p:grpSp>
                    <p:nvGrpSpPr>
                      <p:cNvPr id="448" name="Group 447"/>
                      <p:cNvGrpSpPr/>
                      <p:nvPr/>
                    </p:nvGrpSpPr>
                    <p:grpSpPr>
                      <a:xfrm>
                        <a:off x="6874304" y="2506464"/>
                        <a:ext cx="426394" cy="818633"/>
                        <a:chOff x="8420955" y="1462520"/>
                        <a:chExt cx="416834" cy="705718"/>
                      </a:xfrm>
                    </p:grpSpPr>
                    <p:cxnSp>
                      <p:nvCxnSpPr>
                        <p:cNvPr id="453" name="Straight Connector 452"/>
                        <p:cNvCxnSpPr/>
                        <p:nvPr/>
                      </p:nvCxnSpPr>
                      <p:spPr>
                        <a:xfrm flipV="1">
                          <a:off x="8420955" y="1462520"/>
                          <a:ext cx="416834" cy="269276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0070C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4" name="Straight Connector 453"/>
                        <p:cNvCxnSpPr/>
                        <p:nvPr/>
                      </p:nvCxnSpPr>
                      <p:spPr>
                        <a:xfrm flipH="1" flipV="1">
                          <a:off x="8420956" y="1731794"/>
                          <a:ext cx="15256" cy="436444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449" name="Straight Connector 448"/>
                      <p:cNvCxnSpPr/>
                      <p:nvPr/>
                    </p:nvCxnSpPr>
                    <p:spPr>
                      <a:xfrm flipV="1">
                        <a:off x="7277462" y="2498018"/>
                        <a:ext cx="442585" cy="316912"/>
                      </a:xfrm>
                      <a:prstGeom prst="line">
                        <a:avLst/>
                      </a:prstGeom>
                      <a:ln w="19050">
                        <a:solidFill>
                          <a:schemeClr val="accent1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0" name="Straight Connector 449"/>
                      <p:cNvCxnSpPr/>
                      <p:nvPr/>
                    </p:nvCxnSpPr>
                    <p:spPr>
                      <a:xfrm flipH="1" flipV="1">
                        <a:off x="6899567" y="3325097"/>
                        <a:ext cx="397570" cy="335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1" name="Straight Connector 450"/>
                      <p:cNvCxnSpPr/>
                      <p:nvPr/>
                    </p:nvCxnSpPr>
                    <p:spPr>
                      <a:xfrm flipH="1" flipV="1">
                        <a:off x="7298562" y="2815145"/>
                        <a:ext cx="2748" cy="502886"/>
                      </a:xfrm>
                      <a:prstGeom prst="line">
                        <a:avLst/>
                      </a:prstGeom>
                      <a:ln w="19050">
                        <a:solidFill>
                          <a:schemeClr val="accent1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2" name="Straight Connector 451"/>
                      <p:cNvCxnSpPr/>
                      <p:nvPr/>
                    </p:nvCxnSpPr>
                    <p:spPr>
                      <a:xfrm flipV="1">
                        <a:off x="7293821" y="2982095"/>
                        <a:ext cx="446095" cy="346891"/>
                      </a:xfrm>
                      <a:prstGeom prst="line">
                        <a:avLst/>
                      </a:prstGeom>
                      <a:ln w="19050">
                        <a:solidFill>
                          <a:schemeClr val="accent1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442" name="Straight Connector 441"/>
                    <p:cNvCxnSpPr/>
                    <p:nvPr/>
                  </p:nvCxnSpPr>
                  <p:spPr>
                    <a:xfrm flipH="1">
                      <a:off x="4848218" y="1801647"/>
                      <a:ext cx="417434" cy="7827"/>
                    </a:xfrm>
                    <a:prstGeom prst="line">
                      <a:avLst/>
                    </a:prstGeom>
                    <a:ln w="1905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3" name="Straight Connector 442"/>
                    <p:cNvCxnSpPr/>
                    <p:nvPr/>
                  </p:nvCxnSpPr>
                  <p:spPr>
                    <a:xfrm flipH="1">
                      <a:off x="5268155" y="1489371"/>
                      <a:ext cx="409071" cy="8105"/>
                    </a:xfrm>
                    <a:prstGeom prst="line">
                      <a:avLst/>
                    </a:prstGeom>
                    <a:ln w="1905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4" name="Straight Connector 443"/>
                    <p:cNvCxnSpPr/>
                    <p:nvPr/>
                  </p:nvCxnSpPr>
                  <p:spPr>
                    <a:xfrm flipH="1" flipV="1">
                      <a:off x="5688944" y="1492919"/>
                      <a:ext cx="5497" cy="483777"/>
                    </a:xfrm>
                    <a:prstGeom prst="line">
                      <a:avLst/>
                    </a:prstGeom>
                    <a:ln w="1905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5" name="Straight Connector 444"/>
                    <p:cNvCxnSpPr/>
                    <p:nvPr/>
                  </p:nvCxnSpPr>
                  <p:spPr>
                    <a:xfrm flipH="1" flipV="1">
                      <a:off x="5265769" y="1492920"/>
                      <a:ext cx="3530" cy="305229"/>
                    </a:xfrm>
                    <a:prstGeom prst="line">
                      <a:avLst/>
                    </a:prstGeom>
                    <a:ln w="19050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6" name="Straight Connector 445"/>
                    <p:cNvCxnSpPr/>
                    <p:nvPr/>
                  </p:nvCxnSpPr>
                  <p:spPr>
                    <a:xfrm flipV="1">
                      <a:off x="4852314" y="2012542"/>
                      <a:ext cx="408138" cy="30003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47" name="Freeform 446"/>
                    <p:cNvSpPr/>
                    <p:nvPr/>
                  </p:nvSpPr>
                  <p:spPr>
                    <a:xfrm>
                      <a:off x="5273040" y="1511945"/>
                      <a:ext cx="415290" cy="784860"/>
                    </a:xfrm>
                    <a:custGeom>
                      <a:avLst/>
                      <a:gdLst>
                        <a:gd name="connsiteX0" fmla="*/ 0 w 415290"/>
                        <a:gd name="connsiteY0" fmla="*/ 293370 h 784860"/>
                        <a:gd name="connsiteX1" fmla="*/ 0 w 415290"/>
                        <a:gd name="connsiteY1" fmla="*/ 784860 h 784860"/>
                        <a:gd name="connsiteX2" fmla="*/ 415290 w 415290"/>
                        <a:gd name="connsiteY2" fmla="*/ 464820 h 784860"/>
                        <a:gd name="connsiteX3" fmla="*/ 407670 w 415290"/>
                        <a:gd name="connsiteY3" fmla="*/ 0 h 784860"/>
                        <a:gd name="connsiteX4" fmla="*/ 0 w 415290"/>
                        <a:gd name="connsiteY4" fmla="*/ 293370 h 7848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15290" h="784860">
                          <a:moveTo>
                            <a:pt x="0" y="293370"/>
                          </a:moveTo>
                          <a:lnTo>
                            <a:pt x="0" y="784860"/>
                          </a:lnTo>
                          <a:lnTo>
                            <a:pt x="415290" y="464820"/>
                          </a:lnTo>
                          <a:lnTo>
                            <a:pt x="407670" y="0"/>
                          </a:lnTo>
                          <a:lnTo>
                            <a:pt x="0" y="293370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18" name="Group 417"/>
                <p:cNvGrpSpPr/>
                <p:nvPr/>
              </p:nvGrpSpPr>
              <p:grpSpPr>
                <a:xfrm>
                  <a:off x="4929310" y="3196527"/>
                  <a:ext cx="1405034" cy="1002093"/>
                  <a:chOff x="6188361" y="1480362"/>
                  <a:chExt cx="1405034" cy="835371"/>
                </a:xfrm>
              </p:grpSpPr>
              <p:sp>
                <p:nvSpPr>
                  <p:cNvPr id="423" name="Freeform 422"/>
                  <p:cNvSpPr/>
                  <p:nvPr/>
                </p:nvSpPr>
                <p:spPr>
                  <a:xfrm>
                    <a:off x="6637020" y="1501140"/>
                    <a:ext cx="941070" cy="464820"/>
                  </a:xfrm>
                  <a:custGeom>
                    <a:avLst/>
                    <a:gdLst>
                      <a:gd name="connsiteX0" fmla="*/ 0 w 941070"/>
                      <a:gd name="connsiteY0" fmla="*/ 0 h 464820"/>
                      <a:gd name="connsiteX1" fmla="*/ 19050 w 941070"/>
                      <a:gd name="connsiteY1" fmla="*/ 453390 h 464820"/>
                      <a:gd name="connsiteX2" fmla="*/ 941070 w 941070"/>
                      <a:gd name="connsiteY2" fmla="*/ 464820 h 464820"/>
                      <a:gd name="connsiteX3" fmla="*/ 941070 w 941070"/>
                      <a:gd name="connsiteY3" fmla="*/ 3810 h 464820"/>
                      <a:gd name="connsiteX4" fmla="*/ 0 w 941070"/>
                      <a:gd name="connsiteY4" fmla="*/ 0 h 4648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1070" h="464820">
                        <a:moveTo>
                          <a:pt x="0" y="0"/>
                        </a:moveTo>
                        <a:lnTo>
                          <a:pt x="19050" y="453390"/>
                        </a:lnTo>
                        <a:lnTo>
                          <a:pt x="941070" y="464820"/>
                        </a:lnTo>
                        <a:lnTo>
                          <a:pt x="941070" y="38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24" name="Group 423"/>
                  <p:cNvGrpSpPr/>
                  <p:nvPr/>
                </p:nvGrpSpPr>
                <p:grpSpPr>
                  <a:xfrm>
                    <a:off x="6188361" y="1480362"/>
                    <a:ext cx="1405034" cy="835371"/>
                    <a:chOff x="6163763" y="1440927"/>
                    <a:chExt cx="1405034" cy="835371"/>
                  </a:xfrm>
                </p:grpSpPr>
                <p:sp>
                  <p:nvSpPr>
                    <p:cNvPr id="425" name="Freeform 424"/>
                    <p:cNvSpPr/>
                    <p:nvPr/>
                  </p:nvSpPr>
                  <p:spPr>
                    <a:xfrm>
                      <a:off x="6183630" y="1459230"/>
                      <a:ext cx="426720" cy="796290"/>
                    </a:xfrm>
                    <a:custGeom>
                      <a:avLst/>
                      <a:gdLst>
                        <a:gd name="connsiteX0" fmla="*/ 0 w 426720"/>
                        <a:gd name="connsiteY0" fmla="*/ 297180 h 796290"/>
                        <a:gd name="connsiteX1" fmla="*/ 0 w 426720"/>
                        <a:gd name="connsiteY1" fmla="*/ 297180 h 796290"/>
                        <a:gd name="connsiteX2" fmla="*/ 7620 w 426720"/>
                        <a:gd name="connsiteY2" fmla="*/ 796290 h 796290"/>
                        <a:gd name="connsiteX3" fmla="*/ 426720 w 426720"/>
                        <a:gd name="connsiteY3" fmla="*/ 476250 h 796290"/>
                        <a:gd name="connsiteX4" fmla="*/ 415290 w 426720"/>
                        <a:gd name="connsiteY4" fmla="*/ 0 h 796290"/>
                        <a:gd name="connsiteX5" fmla="*/ 0 w 426720"/>
                        <a:gd name="connsiteY5" fmla="*/ 297180 h 7962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6720" h="796290">
                          <a:moveTo>
                            <a:pt x="0" y="297180"/>
                          </a:moveTo>
                          <a:lnTo>
                            <a:pt x="0" y="297180"/>
                          </a:lnTo>
                          <a:lnTo>
                            <a:pt x="7620" y="796290"/>
                          </a:lnTo>
                          <a:lnTo>
                            <a:pt x="426720" y="476250"/>
                          </a:lnTo>
                          <a:lnTo>
                            <a:pt x="415290" y="0"/>
                          </a:lnTo>
                          <a:lnTo>
                            <a:pt x="0" y="297180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26" name="Group 425"/>
                    <p:cNvGrpSpPr/>
                    <p:nvPr/>
                  </p:nvGrpSpPr>
                  <p:grpSpPr>
                    <a:xfrm>
                      <a:off x="6163763" y="1440927"/>
                      <a:ext cx="1405034" cy="835371"/>
                      <a:chOff x="7277462" y="2493615"/>
                      <a:chExt cx="1405034" cy="835371"/>
                    </a:xfrm>
                  </p:grpSpPr>
                  <p:cxnSp>
                    <p:nvCxnSpPr>
                      <p:cNvPr id="429" name="Straight Connector 428"/>
                      <p:cNvCxnSpPr/>
                      <p:nvPr/>
                    </p:nvCxnSpPr>
                    <p:spPr>
                      <a:xfrm flipV="1">
                        <a:off x="8250584" y="2497896"/>
                        <a:ext cx="423282" cy="320924"/>
                      </a:xfrm>
                      <a:prstGeom prst="line">
                        <a:avLst/>
                      </a:prstGeom>
                      <a:ln w="19050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0" name="Straight Connector 429"/>
                      <p:cNvCxnSpPr/>
                      <p:nvPr/>
                    </p:nvCxnSpPr>
                    <p:spPr>
                      <a:xfrm flipV="1">
                        <a:off x="8256918" y="2993607"/>
                        <a:ext cx="424491" cy="331489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1" name="Straight Connector 430"/>
                      <p:cNvCxnSpPr/>
                      <p:nvPr/>
                    </p:nvCxnSpPr>
                    <p:spPr>
                      <a:xfrm flipH="1">
                        <a:off x="7711148" y="2497295"/>
                        <a:ext cx="970261" cy="603"/>
                      </a:xfrm>
                      <a:prstGeom prst="line">
                        <a:avLst/>
                      </a:prstGeom>
                      <a:ln w="19050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2" name="Straight Connector 431"/>
                      <p:cNvCxnSpPr/>
                      <p:nvPr/>
                    </p:nvCxnSpPr>
                    <p:spPr>
                      <a:xfrm flipV="1">
                        <a:off x="7277462" y="2501183"/>
                        <a:ext cx="433686" cy="313747"/>
                      </a:xfrm>
                      <a:prstGeom prst="line">
                        <a:avLst/>
                      </a:prstGeom>
                      <a:ln w="19050">
                        <a:solidFill>
                          <a:schemeClr val="accent1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3" name="Straight Connector 432"/>
                      <p:cNvCxnSpPr/>
                      <p:nvPr/>
                    </p:nvCxnSpPr>
                    <p:spPr>
                      <a:xfrm flipH="1" flipV="1">
                        <a:off x="7288323" y="3325095"/>
                        <a:ext cx="978895" cy="1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4" name="Straight Connector 433"/>
                      <p:cNvCxnSpPr/>
                      <p:nvPr/>
                    </p:nvCxnSpPr>
                    <p:spPr>
                      <a:xfrm flipV="1">
                        <a:off x="8679143" y="2493615"/>
                        <a:ext cx="170" cy="499993"/>
                      </a:xfrm>
                      <a:prstGeom prst="line">
                        <a:avLst/>
                      </a:prstGeom>
                      <a:ln w="19050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5" name="Straight Connector 434"/>
                      <p:cNvCxnSpPr/>
                      <p:nvPr/>
                    </p:nvCxnSpPr>
                    <p:spPr>
                      <a:xfrm flipH="1" flipV="1">
                        <a:off x="7288323" y="2821641"/>
                        <a:ext cx="3402" cy="503454"/>
                      </a:xfrm>
                      <a:prstGeom prst="line">
                        <a:avLst/>
                      </a:prstGeom>
                      <a:ln w="19050">
                        <a:solidFill>
                          <a:schemeClr val="accent1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6" name="Straight Connector 435"/>
                      <p:cNvCxnSpPr/>
                      <p:nvPr/>
                    </p:nvCxnSpPr>
                    <p:spPr>
                      <a:xfrm flipH="1" flipV="1">
                        <a:off x="7711148" y="2501184"/>
                        <a:ext cx="14175" cy="486728"/>
                      </a:xfrm>
                      <a:prstGeom prst="line">
                        <a:avLst/>
                      </a:prstGeom>
                      <a:ln w="19050">
                        <a:solidFill>
                          <a:schemeClr val="accent1">
                            <a:lumMod val="75000"/>
                          </a:schemeClr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7" name="Straight Connector 436"/>
                      <p:cNvCxnSpPr/>
                      <p:nvPr/>
                    </p:nvCxnSpPr>
                    <p:spPr>
                      <a:xfrm flipH="1" flipV="1">
                        <a:off x="7719781" y="2987772"/>
                        <a:ext cx="962715" cy="11671"/>
                      </a:xfrm>
                      <a:prstGeom prst="line">
                        <a:avLst/>
                      </a:prstGeom>
                      <a:ln w="19050">
                        <a:solidFill>
                          <a:schemeClr val="accent1">
                            <a:lumMod val="75000"/>
                          </a:schemeClr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8" name="Straight Connector 437"/>
                      <p:cNvCxnSpPr/>
                      <p:nvPr/>
                    </p:nvCxnSpPr>
                    <p:spPr>
                      <a:xfrm flipV="1">
                        <a:off x="7293821" y="2982095"/>
                        <a:ext cx="446095" cy="346891"/>
                      </a:xfrm>
                      <a:prstGeom prst="line">
                        <a:avLst/>
                      </a:prstGeom>
                      <a:ln w="19050">
                        <a:solidFill>
                          <a:schemeClr val="accent1">
                            <a:lumMod val="75000"/>
                          </a:schemeClr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427" name="Straight Connector 426"/>
                    <p:cNvCxnSpPr/>
                    <p:nvPr/>
                  </p:nvCxnSpPr>
                  <p:spPr>
                    <a:xfrm flipH="1" flipV="1">
                      <a:off x="7143903" y="1760275"/>
                      <a:ext cx="5251" cy="506275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8" name="Straight Connector 427"/>
                    <p:cNvCxnSpPr/>
                    <p:nvPr/>
                  </p:nvCxnSpPr>
                  <p:spPr>
                    <a:xfrm flipH="1" flipV="1">
                      <a:off x="6180467" y="1762242"/>
                      <a:ext cx="960798" cy="2248"/>
                    </a:xfrm>
                    <a:prstGeom prst="line">
                      <a:avLst/>
                    </a:prstGeom>
                    <a:ln w="19050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419" name="Freeform 418"/>
                <p:cNvSpPr/>
                <p:nvPr/>
              </p:nvSpPr>
              <p:spPr>
                <a:xfrm>
                  <a:off x="5452110" y="2560320"/>
                  <a:ext cx="1596390" cy="571500"/>
                </a:xfrm>
                <a:custGeom>
                  <a:avLst/>
                  <a:gdLst>
                    <a:gd name="connsiteX0" fmla="*/ 0 w 1596390"/>
                    <a:gd name="connsiteY0" fmla="*/ 571500 h 571500"/>
                    <a:gd name="connsiteX1" fmla="*/ 647700 w 1596390"/>
                    <a:gd name="connsiteY1" fmla="*/ 7620 h 571500"/>
                    <a:gd name="connsiteX2" fmla="*/ 1596390 w 1596390"/>
                    <a:gd name="connsiteY2" fmla="*/ 0 h 571500"/>
                    <a:gd name="connsiteX3" fmla="*/ 937260 w 1596390"/>
                    <a:gd name="connsiteY3" fmla="*/ 567690 h 571500"/>
                    <a:gd name="connsiteX4" fmla="*/ 0 w 1596390"/>
                    <a:gd name="connsiteY4" fmla="*/ 571500 h 571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96390" h="571500">
                      <a:moveTo>
                        <a:pt x="0" y="571500"/>
                      </a:moveTo>
                      <a:lnTo>
                        <a:pt x="647700" y="7620"/>
                      </a:lnTo>
                      <a:lnTo>
                        <a:pt x="1596390" y="0"/>
                      </a:lnTo>
                      <a:lnTo>
                        <a:pt x="937260" y="567690"/>
                      </a:lnTo>
                      <a:lnTo>
                        <a:pt x="0" y="571500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Freeform 419"/>
                <p:cNvSpPr/>
                <p:nvPr/>
              </p:nvSpPr>
              <p:spPr>
                <a:xfrm>
                  <a:off x="4975860" y="2556510"/>
                  <a:ext cx="998220" cy="567690"/>
                </a:xfrm>
                <a:custGeom>
                  <a:avLst/>
                  <a:gdLst>
                    <a:gd name="connsiteX0" fmla="*/ 0 w 998220"/>
                    <a:gd name="connsiteY0" fmla="*/ 567690 h 567690"/>
                    <a:gd name="connsiteX1" fmla="*/ 643890 w 998220"/>
                    <a:gd name="connsiteY1" fmla="*/ 3810 h 567690"/>
                    <a:gd name="connsiteX2" fmla="*/ 998220 w 998220"/>
                    <a:gd name="connsiteY2" fmla="*/ 0 h 567690"/>
                    <a:gd name="connsiteX3" fmla="*/ 354330 w 998220"/>
                    <a:gd name="connsiteY3" fmla="*/ 563880 h 567690"/>
                    <a:gd name="connsiteX4" fmla="*/ 0 w 998220"/>
                    <a:gd name="connsiteY4" fmla="*/ 567690 h 567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8220" h="567690">
                      <a:moveTo>
                        <a:pt x="0" y="567690"/>
                      </a:moveTo>
                      <a:lnTo>
                        <a:pt x="643890" y="3810"/>
                      </a:lnTo>
                      <a:lnTo>
                        <a:pt x="998220" y="0"/>
                      </a:lnTo>
                      <a:lnTo>
                        <a:pt x="354330" y="563880"/>
                      </a:lnTo>
                      <a:lnTo>
                        <a:pt x="0" y="567690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1" name="Freeform 420"/>
                <p:cNvSpPr/>
                <p:nvPr/>
              </p:nvSpPr>
              <p:spPr>
                <a:xfrm>
                  <a:off x="4461510" y="3204210"/>
                  <a:ext cx="784860" cy="361950"/>
                </a:xfrm>
                <a:custGeom>
                  <a:avLst/>
                  <a:gdLst>
                    <a:gd name="connsiteX0" fmla="*/ 0 w 784860"/>
                    <a:gd name="connsiteY0" fmla="*/ 361950 h 361950"/>
                    <a:gd name="connsiteX1" fmla="*/ 396240 w 784860"/>
                    <a:gd name="connsiteY1" fmla="*/ 11430 h 361950"/>
                    <a:gd name="connsiteX2" fmla="*/ 784860 w 784860"/>
                    <a:gd name="connsiteY2" fmla="*/ 0 h 361950"/>
                    <a:gd name="connsiteX3" fmla="*/ 381000 w 784860"/>
                    <a:gd name="connsiteY3" fmla="*/ 350520 h 361950"/>
                    <a:gd name="connsiteX4" fmla="*/ 0 w 784860"/>
                    <a:gd name="connsiteY4" fmla="*/ 361950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4860" h="361950">
                      <a:moveTo>
                        <a:pt x="0" y="361950"/>
                      </a:moveTo>
                      <a:lnTo>
                        <a:pt x="396240" y="11430"/>
                      </a:lnTo>
                      <a:lnTo>
                        <a:pt x="784860" y="0"/>
                      </a:lnTo>
                      <a:lnTo>
                        <a:pt x="381000" y="350520"/>
                      </a:lnTo>
                      <a:lnTo>
                        <a:pt x="0" y="361950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2" name="Freeform 421"/>
                <p:cNvSpPr/>
                <p:nvPr/>
              </p:nvSpPr>
              <p:spPr>
                <a:xfrm>
                  <a:off x="4960620" y="3208020"/>
                  <a:ext cx="1341120" cy="365760"/>
                </a:xfrm>
                <a:custGeom>
                  <a:avLst/>
                  <a:gdLst>
                    <a:gd name="connsiteX0" fmla="*/ 0 w 1341120"/>
                    <a:gd name="connsiteY0" fmla="*/ 354330 h 365760"/>
                    <a:gd name="connsiteX1" fmla="*/ 407670 w 1341120"/>
                    <a:gd name="connsiteY1" fmla="*/ 3810 h 365760"/>
                    <a:gd name="connsiteX2" fmla="*/ 1341120 w 1341120"/>
                    <a:gd name="connsiteY2" fmla="*/ 0 h 365760"/>
                    <a:gd name="connsiteX3" fmla="*/ 937260 w 1341120"/>
                    <a:gd name="connsiteY3" fmla="*/ 365760 h 365760"/>
                    <a:gd name="connsiteX4" fmla="*/ 0 w 1341120"/>
                    <a:gd name="connsiteY4" fmla="*/ 354330 h 365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1120" h="365760">
                      <a:moveTo>
                        <a:pt x="0" y="354330"/>
                      </a:moveTo>
                      <a:lnTo>
                        <a:pt x="407670" y="3810"/>
                      </a:lnTo>
                      <a:lnTo>
                        <a:pt x="1341120" y="0"/>
                      </a:lnTo>
                      <a:lnTo>
                        <a:pt x="937260" y="365760"/>
                      </a:lnTo>
                      <a:lnTo>
                        <a:pt x="0" y="354330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7" name="Group 346"/>
              <p:cNvGrpSpPr/>
              <p:nvPr/>
            </p:nvGrpSpPr>
            <p:grpSpPr>
              <a:xfrm>
                <a:off x="4684690" y="1699502"/>
                <a:ext cx="2646731" cy="1384071"/>
                <a:chOff x="5506669" y="1061628"/>
                <a:chExt cx="2646731" cy="1384071"/>
              </a:xfrm>
            </p:grpSpPr>
            <p:grpSp>
              <p:nvGrpSpPr>
                <p:cNvPr id="348" name="Group 347"/>
                <p:cNvGrpSpPr/>
                <p:nvPr/>
              </p:nvGrpSpPr>
              <p:grpSpPr>
                <a:xfrm>
                  <a:off x="6004969" y="1061628"/>
                  <a:ext cx="1092238" cy="996876"/>
                  <a:chOff x="6473561" y="987839"/>
                  <a:chExt cx="1092238" cy="996876"/>
                </a:xfrm>
              </p:grpSpPr>
              <p:grpSp>
                <p:nvGrpSpPr>
                  <p:cNvPr id="401" name="Group 400"/>
                  <p:cNvGrpSpPr/>
                  <p:nvPr/>
                </p:nvGrpSpPr>
                <p:grpSpPr>
                  <a:xfrm>
                    <a:off x="6473561" y="987839"/>
                    <a:ext cx="1092238" cy="996876"/>
                    <a:chOff x="7294834" y="1999114"/>
                    <a:chExt cx="1092238" cy="996876"/>
                  </a:xfrm>
                </p:grpSpPr>
                <p:sp>
                  <p:nvSpPr>
                    <p:cNvPr id="406" name="Freeform 405"/>
                    <p:cNvSpPr/>
                    <p:nvPr/>
                  </p:nvSpPr>
                  <p:spPr>
                    <a:xfrm>
                      <a:off x="7294834" y="2501891"/>
                      <a:ext cx="414114" cy="487993"/>
                    </a:xfrm>
                    <a:custGeom>
                      <a:avLst/>
                      <a:gdLst>
                        <a:gd name="connsiteX0" fmla="*/ 0 w 1737360"/>
                        <a:gd name="connsiteY0" fmla="*/ 0 h 1485900"/>
                        <a:gd name="connsiteX1" fmla="*/ 1706880 w 1737360"/>
                        <a:gd name="connsiteY1" fmla="*/ 7620 h 1485900"/>
                        <a:gd name="connsiteX2" fmla="*/ 1737360 w 1737360"/>
                        <a:gd name="connsiteY2" fmla="*/ 1485900 h 1485900"/>
                        <a:gd name="connsiteX3" fmla="*/ 22860 w 1737360"/>
                        <a:gd name="connsiteY3" fmla="*/ 1470660 h 1485900"/>
                        <a:gd name="connsiteX4" fmla="*/ 0 w 1737360"/>
                        <a:gd name="connsiteY4" fmla="*/ 0 h 14859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37360" h="1485900">
                          <a:moveTo>
                            <a:pt x="0" y="0"/>
                          </a:moveTo>
                          <a:lnTo>
                            <a:pt x="1706880" y="7620"/>
                          </a:lnTo>
                          <a:lnTo>
                            <a:pt x="1737360" y="1485900"/>
                          </a:lnTo>
                          <a:lnTo>
                            <a:pt x="22860" y="147066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07" name="Group 406"/>
                    <p:cNvGrpSpPr/>
                    <p:nvPr/>
                  </p:nvGrpSpPr>
                  <p:grpSpPr>
                    <a:xfrm>
                      <a:off x="7297040" y="2003008"/>
                      <a:ext cx="1082624" cy="504989"/>
                      <a:chOff x="8834213" y="1028505"/>
                      <a:chExt cx="1058351" cy="435335"/>
                    </a:xfrm>
                  </p:grpSpPr>
                  <p:cxnSp>
                    <p:nvCxnSpPr>
                      <p:cNvPr id="412" name="Straight Connector 411"/>
                      <p:cNvCxnSpPr/>
                      <p:nvPr/>
                    </p:nvCxnSpPr>
                    <p:spPr>
                      <a:xfrm flipV="1">
                        <a:off x="8834213" y="1028506"/>
                        <a:ext cx="671473" cy="435334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3" name="Straight Connector 412"/>
                      <p:cNvCxnSpPr/>
                      <p:nvPr/>
                    </p:nvCxnSpPr>
                    <p:spPr>
                      <a:xfrm flipH="1" flipV="1">
                        <a:off x="9505688" y="1028506"/>
                        <a:ext cx="386876" cy="2101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4" name="Straight Connector 413"/>
                      <p:cNvCxnSpPr/>
                      <p:nvPr/>
                    </p:nvCxnSpPr>
                    <p:spPr>
                      <a:xfrm flipH="1" flipV="1">
                        <a:off x="9511881" y="1028505"/>
                        <a:ext cx="2773" cy="246705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408" name="Straight Connector 407"/>
                    <p:cNvCxnSpPr>
                      <a:stCxn id="406" idx="1"/>
                    </p:cNvCxnSpPr>
                    <p:nvPr/>
                  </p:nvCxnSpPr>
                  <p:spPr>
                    <a:xfrm flipH="1" flipV="1">
                      <a:off x="7294834" y="2501891"/>
                      <a:ext cx="406849" cy="2503"/>
                    </a:xfrm>
                    <a:prstGeom prst="line">
                      <a:avLst/>
                    </a:prstGeom>
                    <a:ln w="1905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9" name="Straight Connector 408"/>
                    <p:cNvCxnSpPr/>
                    <p:nvPr/>
                  </p:nvCxnSpPr>
                  <p:spPr>
                    <a:xfrm flipV="1">
                      <a:off x="7705871" y="1999114"/>
                      <a:ext cx="681201" cy="500384"/>
                    </a:xfrm>
                    <a:prstGeom prst="line">
                      <a:avLst/>
                    </a:prstGeom>
                    <a:ln w="1905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0" name="Straight Connector 409"/>
                    <p:cNvCxnSpPr/>
                    <p:nvPr/>
                  </p:nvCxnSpPr>
                  <p:spPr>
                    <a:xfrm flipH="1" flipV="1">
                      <a:off x="7711149" y="2501184"/>
                      <a:ext cx="4296" cy="482178"/>
                    </a:xfrm>
                    <a:prstGeom prst="line">
                      <a:avLst/>
                    </a:prstGeom>
                    <a:ln w="1905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1" name="Straight Connector 410"/>
                    <p:cNvCxnSpPr>
                      <a:stCxn id="406" idx="2"/>
                    </p:cNvCxnSpPr>
                    <p:nvPr/>
                  </p:nvCxnSpPr>
                  <p:spPr>
                    <a:xfrm flipH="1">
                      <a:off x="7298329" y="2989884"/>
                      <a:ext cx="410619" cy="6106"/>
                    </a:xfrm>
                    <a:prstGeom prst="line">
                      <a:avLst/>
                    </a:prstGeom>
                    <a:ln w="1905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02" name="Straight Connector 401"/>
                  <p:cNvCxnSpPr/>
                  <p:nvPr/>
                </p:nvCxnSpPr>
                <p:spPr>
                  <a:xfrm flipH="1" flipV="1">
                    <a:off x="7560164" y="998889"/>
                    <a:ext cx="4296" cy="482178"/>
                  </a:xfrm>
                  <a:prstGeom prst="line">
                    <a:avLst/>
                  </a:prstGeom>
                  <a:ln w="1905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3" name="Straight Connector 402"/>
                  <p:cNvCxnSpPr/>
                  <p:nvPr/>
                </p:nvCxnSpPr>
                <p:spPr>
                  <a:xfrm flipV="1">
                    <a:off x="6880900" y="1475714"/>
                    <a:ext cx="681201" cy="500384"/>
                  </a:xfrm>
                  <a:prstGeom prst="line">
                    <a:avLst/>
                  </a:prstGeom>
                  <a:ln w="1905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4" name="Freeform 403"/>
                  <p:cNvSpPr/>
                  <p:nvPr/>
                </p:nvSpPr>
                <p:spPr>
                  <a:xfrm>
                    <a:off x="6899411" y="1023397"/>
                    <a:ext cx="651510" cy="914400"/>
                  </a:xfrm>
                  <a:custGeom>
                    <a:avLst/>
                    <a:gdLst>
                      <a:gd name="connsiteX0" fmla="*/ 0 w 651510"/>
                      <a:gd name="connsiteY0" fmla="*/ 472440 h 914400"/>
                      <a:gd name="connsiteX1" fmla="*/ 647700 w 651510"/>
                      <a:gd name="connsiteY1" fmla="*/ 0 h 914400"/>
                      <a:gd name="connsiteX2" fmla="*/ 651510 w 651510"/>
                      <a:gd name="connsiteY2" fmla="*/ 445770 h 914400"/>
                      <a:gd name="connsiteX3" fmla="*/ 3810 w 651510"/>
                      <a:gd name="connsiteY3" fmla="*/ 914400 h 914400"/>
                      <a:gd name="connsiteX4" fmla="*/ 0 w 651510"/>
                      <a:gd name="connsiteY4" fmla="*/ 472440 h 914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1510" h="914400">
                        <a:moveTo>
                          <a:pt x="0" y="472440"/>
                        </a:moveTo>
                        <a:lnTo>
                          <a:pt x="647700" y="0"/>
                        </a:lnTo>
                        <a:lnTo>
                          <a:pt x="651510" y="445770"/>
                        </a:lnTo>
                        <a:lnTo>
                          <a:pt x="3810" y="914400"/>
                        </a:lnTo>
                        <a:lnTo>
                          <a:pt x="0" y="47244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05" name="Straight Connector 404"/>
                  <p:cNvCxnSpPr/>
                  <p:nvPr/>
                </p:nvCxnSpPr>
                <p:spPr>
                  <a:xfrm flipH="1" flipV="1">
                    <a:off x="6482417" y="1498233"/>
                    <a:ext cx="4296" cy="482178"/>
                  </a:xfrm>
                  <a:prstGeom prst="line">
                    <a:avLst/>
                  </a:prstGeom>
                  <a:ln w="1905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9" name="Group 348"/>
                <p:cNvGrpSpPr/>
                <p:nvPr/>
              </p:nvGrpSpPr>
              <p:grpSpPr>
                <a:xfrm>
                  <a:off x="6495951" y="1066923"/>
                  <a:ext cx="1657449" cy="1000331"/>
                  <a:chOff x="6822315" y="1957929"/>
                  <a:chExt cx="1657449" cy="1000331"/>
                </a:xfrm>
              </p:grpSpPr>
              <p:grpSp>
                <p:nvGrpSpPr>
                  <p:cNvPr id="386" name="Group 385"/>
                  <p:cNvGrpSpPr/>
                  <p:nvPr/>
                </p:nvGrpSpPr>
                <p:grpSpPr>
                  <a:xfrm>
                    <a:off x="6822315" y="1957929"/>
                    <a:ext cx="1657449" cy="1000331"/>
                    <a:chOff x="7705871" y="1999114"/>
                    <a:chExt cx="1657449" cy="1000331"/>
                  </a:xfrm>
                </p:grpSpPr>
                <p:sp>
                  <p:nvSpPr>
                    <p:cNvPr id="390" name="Freeform 389"/>
                    <p:cNvSpPr/>
                    <p:nvPr/>
                  </p:nvSpPr>
                  <p:spPr>
                    <a:xfrm>
                      <a:off x="7705871" y="2501891"/>
                      <a:ext cx="988508" cy="487993"/>
                    </a:xfrm>
                    <a:custGeom>
                      <a:avLst/>
                      <a:gdLst>
                        <a:gd name="connsiteX0" fmla="*/ 0 w 1737360"/>
                        <a:gd name="connsiteY0" fmla="*/ 0 h 1485900"/>
                        <a:gd name="connsiteX1" fmla="*/ 1706880 w 1737360"/>
                        <a:gd name="connsiteY1" fmla="*/ 7620 h 1485900"/>
                        <a:gd name="connsiteX2" fmla="*/ 1737360 w 1737360"/>
                        <a:gd name="connsiteY2" fmla="*/ 1485900 h 1485900"/>
                        <a:gd name="connsiteX3" fmla="*/ 22860 w 1737360"/>
                        <a:gd name="connsiteY3" fmla="*/ 1470660 h 1485900"/>
                        <a:gd name="connsiteX4" fmla="*/ 0 w 1737360"/>
                        <a:gd name="connsiteY4" fmla="*/ 0 h 14859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37360" h="1485900">
                          <a:moveTo>
                            <a:pt x="0" y="0"/>
                          </a:moveTo>
                          <a:lnTo>
                            <a:pt x="1706880" y="7620"/>
                          </a:lnTo>
                          <a:lnTo>
                            <a:pt x="1737360" y="1485900"/>
                          </a:lnTo>
                          <a:lnTo>
                            <a:pt x="22860" y="147066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91" name="Group 390"/>
                    <p:cNvGrpSpPr/>
                    <p:nvPr/>
                  </p:nvGrpSpPr>
                  <p:grpSpPr>
                    <a:xfrm>
                      <a:off x="8387071" y="1999198"/>
                      <a:ext cx="974628" cy="505196"/>
                      <a:chOff x="9899812" y="1025221"/>
                      <a:chExt cx="952777" cy="435514"/>
                    </a:xfrm>
                  </p:grpSpPr>
                  <p:cxnSp>
                    <p:nvCxnSpPr>
                      <p:cNvPr id="398" name="Straight Connector 397"/>
                      <p:cNvCxnSpPr>
                        <a:stCxn id="390" idx="1"/>
                      </p:cNvCxnSpPr>
                      <p:nvPr/>
                    </p:nvCxnSpPr>
                    <p:spPr>
                      <a:xfrm flipV="1">
                        <a:off x="10183274" y="1036192"/>
                        <a:ext cx="665600" cy="424543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9" name="Straight Connector 398"/>
                      <p:cNvCxnSpPr/>
                      <p:nvPr/>
                    </p:nvCxnSpPr>
                    <p:spPr>
                      <a:xfrm flipH="1">
                        <a:off x="9899812" y="1028505"/>
                        <a:ext cx="942865" cy="5529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0" name="Straight Connector 399"/>
                      <p:cNvCxnSpPr/>
                      <p:nvPr/>
                    </p:nvCxnSpPr>
                    <p:spPr>
                      <a:xfrm flipV="1">
                        <a:off x="10852588" y="1025221"/>
                        <a:ext cx="1" cy="42760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92" name="Straight Connector 391"/>
                    <p:cNvCxnSpPr/>
                    <p:nvPr/>
                  </p:nvCxnSpPr>
                  <p:spPr>
                    <a:xfrm flipV="1">
                      <a:off x="8686621" y="2493493"/>
                      <a:ext cx="676699" cy="505949"/>
                    </a:xfrm>
                    <a:prstGeom prst="line">
                      <a:avLst/>
                    </a:prstGeom>
                    <a:ln w="1905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3" name="Straight Connector 392"/>
                    <p:cNvCxnSpPr>
                      <a:endCxn id="390" idx="0"/>
                    </p:cNvCxnSpPr>
                    <p:nvPr/>
                  </p:nvCxnSpPr>
                  <p:spPr>
                    <a:xfrm flipH="1">
                      <a:off x="7705871" y="2501183"/>
                      <a:ext cx="988203" cy="708"/>
                    </a:xfrm>
                    <a:prstGeom prst="line">
                      <a:avLst/>
                    </a:prstGeom>
                    <a:ln w="1905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4" name="Straight Connector 393"/>
                    <p:cNvCxnSpPr/>
                    <p:nvPr/>
                  </p:nvCxnSpPr>
                  <p:spPr>
                    <a:xfrm flipV="1">
                      <a:off x="7705871" y="1999114"/>
                      <a:ext cx="681201" cy="500384"/>
                    </a:xfrm>
                    <a:prstGeom prst="line">
                      <a:avLst/>
                    </a:prstGeom>
                    <a:ln w="1905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5" name="Straight Connector 394"/>
                    <p:cNvCxnSpPr/>
                    <p:nvPr/>
                  </p:nvCxnSpPr>
                  <p:spPr>
                    <a:xfrm flipH="1" flipV="1">
                      <a:off x="8673863" y="2491880"/>
                      <a:ext cx="8634" cy="504109"/>
                    </a:xfrm>
                    <a:prstGeom prst="line">
                      <a:avLst/>
                    </a:prstGeom>
                    <a:ln w="1905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6" name="Straight Connector 395"/>
                    <p:cNvCxnSpPr/>
                    <p:nvPr/>
                  </p:nvCxnSpPr>
                  <p:spPr>
                    <a:xfrm flipH="1" flipV="1">
                      <a:off x="7711149" y="2501184"/>
                      <a:ext cx="4296" cy="482178"/>
                    </a:xfrm>
                    <a:prstGeom prst="line">
                      <a:avLst/>
                    </a:prstGeom>
                    <a:ln w="1905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7" name="Straight Connector 396"/>
                    <p:cNvCxnSpPr>
                      <a:endCxn id="390" idx="3"/>
                    </p:cNvCxnSpPr>
                    <p:nvPr/>
                  </p:nvCxnSpPr>
                  <p:spPr>
                    <a:xfrm flipH="1" flipV="1">
                      <a:off x="7718878" y="2984879"/>
                      <a:ext cx="963619" cy="14566"/>
                    </a:xfrm>
                    <a:prstGeom prst="line">
                      <a:avLst/>
                    </a:prstGeom>
                    <a:ln w="1905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87" name="Straight Connector 386"/>
                  <p:cNvCxnSpPr/>
                  <p:nvPr/>
                </p:nvCxnSpPr>
                <p:spPr>
                  <a:xfrm flipH="1" flipV="1">
                    <a:off x="7506137" y="1961862"/>
                    <a:ext cx="4296" cy="482178"/>
                  </a:xfrm>
                  <a:prstGeom prst="line">
                    <a:avLst/>
                  </a:prstGeom>
                  <a:ln w="1905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8" name="Straight Connector 387"/>
                  <p:cNvCxnSpPr/>
                  <p:nvPr/>
                </p:nvCxnSpPr>
                <p:spPr>
                  <a:xfrm flipH="1">
                    <a:off x="7822899" y="2451682"/>
                    <a:ext cx="656865" cy="6413"/>
                  </a:xfrm>
                  <a:prstGeom prst="line">
                    <a:avLst/>
                  </a:prstGeom>
                  <a:ln w="19050">
                    <a:solidFill>
                      <a:schemeClr val="accent1">
                        <a:lumMod val="7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9" name="Freeform 388"/>
                  <p:cNvSpPr/>
                  <p:nvPr/>
                </p:nvSpPr>
                <p:spPr>
                  <a:xfrm>
                    <a:off x="6858000" y="1985010"/>
                    <a:ext cx="643890" cy="464820"/>
                  </a:xfrm>
                  <a:custGeom>
                    <a:avLst/>
                    <a:gdLst>
                      <a:gd name="connsiteX0" fmla="*/ 0 w 643890"/>
                      <a:gd name="connsiteY0" fmla="*/ 464820 h 464820"/>
                      <a:gd name="connsiteX1" fmla="*/ 0 w 643890"/>
                      <a:gd name="connsiteY1" fmla="*/ 464820 h 464820"/>
                      <a:gd name="connsiteX2" fmla="*/ 636270 w 643890"/>
                      <a:gd name="connsiteY2" fmla="*/ 0 h 464820"/>
                      <a:gd name="connsiteX3" fmla="*/ 643890 w 643890"/>
                      <a:gd name="connsiteY3" fmla="*/ 461010 h 464820"/>
                      <a:gd name="connsiteX4" fmla="*/ 0 w 643890"/>
                      <a:gd name="connsiteY4" fmla="*/ 464820 h 4648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3890" h="464820">
                        <a:moveTo>
                          <a:pt x="0" y="464820"/>
                        </a:moveTo>
                        <a:lnTo>
                          <a:pt x="0" y="464820"/>
                        </a:lnTo>
                        <a:lnTo>
                          <a:pt x="636270" y="0"/>
                        </a:lnTo>
                        <a:lnTo>
                          <a:pt x="643890" y="461010"/>
                        </a:lnTo>
                        <a:lnTo>
                          <a:pt x="0" y="46482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0" name="Group 349"/>
                <p:cNvGrpSpPr/>
                <p:nvPr/>
              </p:nvGrpSpPr>
              <p:grpSpPr>
                <a:xfrm>
                  <a:off x="5506669" y="1607781"/>
                  <a:ext cx="865612" cy="830968"/>
                  <a:chOff x="4572327" y="1374536"/>
                  <a:chExt cx="865612" cy="830968"/>
                </a:xfrm>
              </p:grpSpPr>
              <p:sp>
                <p:nvSpPr>
                  <p:cNvPr id="369" name="Freeform 368"/>
                  <p:cNvSpPr/>
                  <p:nvPr/>
                </p:nvSpPr>
                <p:spPr>
                  <a:xfrm>
                    <a:off x="4994910" y="1383030"/>
                    <a:ext cx="392430" cy="266700"/>
                  </a:xfrm>
                  <a:custGeom>
                    <a:avLst/>
                    <a:gdLst>
                      <a:gd name="connsiteX0" fmla="*/ 0 w 392430"/>
                      <a:gd name="connsiteY0" fmla="*/ 0 h 266700"/>
                      <a:gd name="connsiteX1" fmla="*/ 15240 w 392430"/>
                      <a:gd name="connsiteY1" fmla="*/ 266700 h 266700"/>
                      <a:gd name="connsiteX2" fmla="*/ 392430 w 392430"/>
                      <a:gd name="connsiteY2" fmla="*/ 7620 h 266700"/>
                      <a:gd name="connsiteX3" fmla="*/ 0 w 392430"/>
                      <a:gd name="connsiteY3" fmla="*/ 0 h 266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2430" h="266700">
                        <a:moveTo>
                          <a:pt x="0" y="0"/>
                        </a:moveTo>
                        <a:lnTo>
                          <a:pt x="15240" y="266700"/>
                        </a:lnTo>
                        <a:lnTo>
                          <a:pt x="392430" y="76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70" name="Group 369"/>
                  <p:cNvGrpSpPr/>
                  <p:nvPr/>
                </p:nvGrpSpPr>
                <p:grpSpPr>
                  <a:xfrm>
                    <a:off x="4572327" y="1374536"/>
                    <a:ext cx="865612" cy="830968"/>
                    <a:chOff x="4841149" y="1489030"/>
                    <a:chExt cx="865612" cy="830968"/>
                  </a:xfrm>
                </p:grpSpPr>
                <p:sp>
                  <p:nvSpPr>
                    <p:cNvPr id="371" name="Freeform 370"/>
                    <p:cNvSpPr/>
                    <p:nvPr/>
                  </p:nvSpPr>
                  <p:spPr>
                    <a:xfrm>
                      <a:off x="4872990" y="1976765"/>
                      <a:ext cx="826770" cy="335280"/>
                    </a:xfrm>
                    <a:custGeom>
                      <a:avLst/>
                      <a:gdLst>
                        <a:gd name="connsiteX0" fmla="*/ 0 w 826770"/>
                        <a:gd name="connsiteY0" fmla="*/ 335280 h 335280"/>
                        <a:gd name="connsiteX1" fmla="*/ 396240 w 826770"/>
                        <a:gd name="connsiteY1" fmla="*/ 331470 h 335280"/>
                        <a:gd name="connsiteX2" fmla="*/ 826770 w 826770"/>
                        <a:gd name="connsiteY2" fmla="*/ 0 h 335280"/>
                        <a:gd name="connsiteX3" fmla="*/ 400050 w 826770"/>
                        <a:gd name="connsiteY3" fmla="*/ 26670 h 335280"/>
                        <a:gd name="connsiteX4" fmla="*/ 0 w 826770"/>
                        <a:gd name="connsiteY4" fmla="*/ 335280 h 335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26770" h="335280">
                          <a:moveTo>
                            <a:pt x="0" y="335280"/>
                          </a:moveTo>
                          <a:lnTo>
                            <a:pt x="396240" y="331470"/>
                          </a:lnTo>
                          <a:lnTo>
                            <a:pt x="826770" y="0"/>
                          </a:lnTo>
                          <a:lnTo>
                            <a:pt x="400050" y="26670"/>
                          </a:lnTo>
                          <a:lnTo>
                            <a:pt x="0" y="335280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72" name="Group 371"/>
                    <p:cNvGrpSpPr/>
                    <p:nvPr/>
                  </p:nvGrpSpPr>
                  <p:grpSpPr>
                    <a:xfrm>
                      <a:off x="4841149" y="1489030"/>
                      <a:ext cx="865612" cy="830968"/>
                      <a:chOff x="6874304" y="2498018"/>
                      <a:chExt cx="865612" cy="830968"/>
                    </a:xfrm>
                  </p:grpSpPr>
                  <p:grpSp>
                    <p:nvGrpSpPr>
                      <p:cNvPr id="379" name="Group 378"/>
                      <p:cNvGrpSpPr/>
                      <p:nvPr/>
                    </p:nvGrpSpPr>
                    <p:grpSpPr>
                      <a:xfrm>
                        <a:off x="6874304" y="2506464"/>
                        <a:ext cx="426394" cy="818633"/>
                        <a:chOff x="8420955" y="1462520"/>
                        <a:chExt cx="416834" cy="705718"/>
                      </a:xfrm>
                    </p:grpSpPr>
                    <p:cxnSp>
                      <p:nvCxnSpPr>
                        <p:cNvPr id="384" name="Straight Connector 383"/>
                        <p:cNvCxnSpPr/>
                        <p:nvPr/>
                      </p:nvCxnSpPr>
                      <p:spPr>
                        <a:xfrm flipV="1">
                          <a:off x="8420955" y="1462520"/>
                          <a:ext cx="416834" cy="269276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85" name="Straight Connector 384"/>
                        <p:cNvCxnSpPr/>
                        <p:nvPr/>
                      </p:nvCxnSpPr>
                      <p:spPr>
                        <a:xfrm flipH="1" flipV="1">
                          <a:off x="8420956" y="1731794"/>
                          <a:ext cx="15256" cy="436444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380" name="Straight Connector 379"/>
                      <p:cNvCxnSpPr/>
                      <p:nvPr/>
                    </p:nvCxnSpPr>
                    <p:spPr>
                      <a:xfrm flipV="1">
                        <a:off x="7277462" y="2498018"/>
                        <a:ext cx="442585" cy="316912"/>
                      </a:xfrm>
                      <a:prstGeom prst="line">
                        <a:avLst/>
                      </a:prstGeom>
                      <a:ln w="19050">
                        <a:solidFill>
                          <a:schemeClr val="accent1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1" name="Straight Connector 380"/>
                      <p:cNvCxnSpPr/>
                      <p:nvPr/>
                    </p:nvCxnSpPr>
                    <p:spPr>
                      <a:xfrm flipH="1" flipV="1">
                        <a:off x="6899567" y="3325097"/>
                        <a:ext cx="397570" cy="3350"/>
                      </a:xfrm>
                      <a:prstGeom prst="line">
                        <a:avLst/>
                      </a:prstGeom>
                      <a:ln w="19050">
                        <a:solidFill>
                          <a:schemeClr val="accent1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2" name="Straight Connector 381"/>
                      <p:cNvCxnSpPr/>
                      <p:nvPr/>
                    </p:nvCxnSpPr>
                    <p:spPr>
                      <a:xfrm flipH="1" flipV="1">
                        <a:off x="7298562" y="2815145"/>
                        <a:ext cx="2748" cy="502886"/>
                      </a:xfrm>
                      <a:prstGeom prst="line">
                        <a:avLst/>
                      </a:prstGeom>
                      <a:ln w="19050">
                        <a:solidFill>
                          <a:schemeClr val="accent1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3" name="Straight Connector 382"/>
                      <p:cNvCxnSpPr/>
                      <p:nvPr/>
                    </p:nvCxnSpPr>
                    <p:spPr>
                      <a:xfrm flipV="1">
                        <a:off x="7293821" y="2982095"/>
                        <a:ext cx="446095" cy="346891"/>
                      </a:xfrm>
                      <a:prstGeom prst="line">
                        <a:avLst/>
                      </a:prstGeom>
                      <a:ln w="19050">
                        <a:solidFill>
                          <a:schemeClr val="accent1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73" name="Straight Connector 372"/>
                    <p:cNvCxnSpPr/>
                    <p:nvPr/>
                  </p:nvCxnSpPr>
                  <p:spPr>
                    <a:xfrm flipH="1">
                      <a:off x="4848218" y="1801647"/>
                      <a:ext cx="417434" cy="7827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4" name="Straight Connector 373"/>
                    <p:cNvCxnSpPr/>
                    <p:nvPr/>
                  </p:nvCxnSpPr>
                  <p:spPr>
                    <a:xfrm flipH="1">
                      <a:off x="5268155" y="1489371"/>
                      <a:ext cx="409071" cy="8105"/>
                    </a:xfrm>
                    <a:prstGeom prst="line">
                      <a:avLst/>
                    </a:prstGeom>
                    <a:ln w="1905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5" name="Straight Connector 374"/>
                    <p:cNvCxnSpPr/>
                    <p:nvPr/>
                  </p:nvCxnSpPr>
                  <p:spPr>
                    <a:xfrm flipH="1" flipV="1">
                      <a:off x="5688944" y="1492919"/>
                      <a:ext cx="5497" cy="483777"/>
                    </a:xfrm>
                    <a:prstGeom prst="line">
                      <a:avLst/>
                    </a:prstGeom>
                    <a:ln w="1905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6" name="Straight Connector 375"/>
                    <p:cNvCxnSpPr/>
                    <p:nvPr/>
                  </p:nvCxnSpPr>
                  <p:spPr>
                    <a:xfrm flipH="1" flipV="1">
                      <a:off x="5265769" y="1492920"/>
                      <a:ext cx="3530" cy="305229"/>
                    </a:xfrm>
                    <a:prstGeom prst="line">
                      <a:avLst/>
                    </a:prstGeom>
                    <a:ln w="19050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7" name="Straight Connector 376"/>
                    <p:cNvCxnSpPr/>
                    <p:nvPr/>
                  </p:nvCxnSpPr>
                  <p:spPr>
                    <a:xfrm flipV="1">
                      <a:off x="4852314" y="2012542"/>
                      <a:ext cx="408138" cy="300034"/>
                    </a:xfrm>
                    <a:prstGeom prst="line">
                      <a:avLst/>
                    </a:prstGeom>
                    <a:ln w="19050">
                      <a:solidFill>
                        <a:schemeClr val="accent1">
                          <a:lumMod val="75000"/>
                        </a:schemeClr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78" name="Freeform 377"/>
                    <p:cNvSpPr/>
                    <p:nvPr/>
                  </p:nvSpPr>
                  <p:spPr>
                    <a:xfrm>
                      <a:off x="5273040" y="1511945"/>
                      <a:ext cx="415290" cy="784860"/>
                    </a:xfrm>
                    <a:custGeom>
                      <a:avLst/>
                      <a:gdLst>
                        <a:gd name="connsiteX0" fmla="*/ 0 w 415290"/>
                        <a:gd name="connsiteY0" fmla="*/ 293370 h 784860"/>
                        <a:gd name="connsiteX1" fmla="*/ 0 w 415290"/>
                        <a:gd name="connsiteY1" fmla="*/ 784860 h 784860"/>
                        <a:gd name="connsiteX2" fmla="*/ 415290 w 415290"/>
                        <a:gd name="connsiteY2" fmla="*/ 464820 h 784860"/>
                        <a:gd name="connsiteX3" fmla="*/ 407670 w 415290"/>
                        <a:gd name="connsiteY3" fmla="*/ 0 h 784860"/>
                        <a:gd name="connsiteX4" fmla="*/ 0 w 415290"/>
                        <a:gd name="connsiteY4" fmla="*/ 293370 h 7848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15290" h="784860">
                          <a:moveTo>
                            <a:pt x="0" y="293370"/>
                          </a:moveTo>
                          <a:lnTo>
                            <a:pt x="0" y="784860"/>
                          </a:lnTo>
                          <a:lnTo>
                            <a:pt x="415290" y="464820"/>
                          </a:lnTo>
                          <a:lnTo>
                            <a:pt x="407670" y="0"/>
                          </a:lnTo>
                          <a:lnTo>
                            <a:pt x="0" y="293370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51" name="Group 350"/>
                <p:cNvGrpSpPr/>
                <p:nvPr/>
              </p:nvGrpSpPr>
              <p:grpSpPr>
                <a:xfrm>
                  <a:off x="6000569" y="1610328"/>
                  <a:ext cx="1405034" cy="835371"/>
                  <a:chOff x="6188361" y="1480362"/>
                  <a:chExt cx="1405034" cy="835371"/>
                </a:xfrm>
              </p:grpSpPr>
              <p:sp>
                <p:nvSpPr>
                  <p:cNvPr id="352" name="Freeform 351"/>
                  <p:cNvSpPr/>
                  <p:nvPr/>
                </p:nvSpPr>
                <p:spPr>
                  <a:xfrm>
                    <a:off x="6637020" y="1501140"/>
                    <a:ext cx="941070" cy="464820"/>
                  </a:xfrm>
                  <a:custGeom>
                    <a:avLst/>
                    <a:gdLst>
                      <a:gd name="connsiteX0" fmla="*/ 0 w 941070"/>
                      <a:gd name="connsiteY0" fmla="*/ 0 h 464820"/>
                      <a:gd name="connsiteX1" fmla="*/ 19050 w 941070"/>
                      <a:gd name="connsiteY1" fmla="*/ 453390 h 464820"/>
                      <a:gd name="connsiteX2" fmla="*/ 941070 w 941070"/>
                      <a:gd name="connsiteY2" fmla="*/ 464820 h 464820"/>
                      <a:gd name="connsiteX3" fmla="*/ 941070 w 941070"/>
                      <a:gd name="connsiteY3" fmla="*/ 3810 h 464820"/>
                      <a:gd name="connsiteX4" fmla="*/ 0 w 941070"/>
                      <a:gd name="connsiteY4" fmla="*/ 0 h 4648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1070" h="464820">
                        <a:moveTo>
                          <a:pt x="0" y="0"/>
                        </a:moveTo>
                        <a:lnTo>
                          <a:pt x="19050" y="453390"/>
                        </a:lnTo>
                        <a:lnTo>
                          <a:pt x="941070" y="464820"/>
                        </a:lnTo>
                        <a:lnTo>
                          <a:pt x="941070" y="38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53" name="Group 352"/>
                  <p:cNvGrpSpPr/>
                  <p:nvPr/>
                </p:nvGrpSpPr>
                <p:grpSpPr>
                  <a:xfrm>
                    <a:off x="6188361" y="1480362"/>
                    <a:ext cx="1405034" cy="835371"/>
                    <a:chOff x="6163763" y="1440927"/>
                    <a:chExt cx="1405034" cy="835371"/>
                  </a:xfrm>
                </p:grpSpPr>
                <p:sp>
                  <p:nvSpPr>
                    <p:cNvPr id="354" name="Freeform 353"/>
                    <p:cNvSpPr/>
                    <p:nvPr/>
                  </p:nvSpPr>
                  <p:spPr>
                    <a:xfrm>
                      <a:off x="6202680" y="1950720"/>
                      <a:ext cx="1325880" cy="316230"/>
                    </a:xfrm>
                    <a:custGeom>
                      <a:avLst/>
                      <a:gdLst>
                        <a:gd name="connsiteX0" fmla="*/ 0 w 1325880"/>
                        <a:gd name="connsiteY0" fmla="*/ 316230 h 316230"/>
                        <a:gd name="connsiteX1" fmla="*/ 411480 w 1325880"/>
                        <a:gd name="connsiteY1" fmla="*/ 0 h 316230"/>
                        <a:gd name="connsiteX2" fmla="*/ 1325880 w 1325880"/>
                        <a:gd name="connsiteY2" fmla="*/ 3810 h 316230"/>
                        <a:gd name="connsiteX3" fmla="*/ 937260 w 1325880"/>
                        <a:gd name="connsiteY3" fmla="*/ 308610 h 316230"/>
                        <a:gd name="connsiteX4" fmla="*/ 0 w 1325880"/>
                        <a:gd name="connsiteY4" fmla="*/ 316230 h 3162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25880" h="316230">
                          <a:moveTo>
                            <a:pt x="0" y="316230"/>
                          </a:moveTo>
                          <a:lnTo>
                            <a:pt x="411480" y="0"/>
                          </a:lnTo>
                          <a:lnTo>
                            <a:pt x="1325880" y="3810"/>
                          </a:lnTo>
                          <a:lnTo>
                            <a:pt x="937260" y="308610"/>
                          </a:lnTo>
                          <a:lnTo>
                            <a:pt x="0" y="316230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5" name="Freeform 354"/>
                    <p:cNvSpPr/>
                    <p:nvPr/>
                  </p:nvSpPr>
                  <p:spPr>
                    <a:xfrm>
                      <a:off x="6183630" y="1459230"/>
                      <a:ext cx="426720" cy="796290"/>
                    </a:xfrm>
                    <a:custGeom>
                      <a:avLst/>
                      <a:gdLst>
                        <a:gd name="connsiteX0" fmla="*/ 0 w 426720"/>
                        <a:gd name="connsiteY0" fmla="*/ 297180 h 796290"/>
                        <a:gd name="connsiteX1" fmla="*/ 0 w 426720"/>
                        <a:gd name="connsiteY1" fmla="*/ 297180 h 796290"/>
                        <a:gd name="connsiteX2" fmla="*/ 7620 w 426720"/>
                        <a:gd name="connsiteY2" fmla="*/ 796290 h 796290"/>
                        <a:gd name="connsiteX3" fmla="*/ 426720 w 426720"/>
                        <a:gd name="connsiteY3" fmla="*/ 476250 h 796290"/>
                        <a:gd name="connsiteX4" fmla="*/ 415290 w 426720"/>
                        <a:gd name="connsiteY4" fmla="*/ 0 h 796290"/>
                        <a:gd name="connsiteX5" fmla="*/ 0 w 426720"/>
                        <a:gd name="connsiteY5" fmla="*/ 297180 h 7962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26720" h="796290">
                          <a:moveTo>
                            <a:pt x="0" y="297180"/>
                          </a:moveTo>
                          <a:lnTo>
                            <a:pt x="0" y="297180"/>
                          </a:lnTo>
                          <a:lnTo>
                            <a:pt x="7620" y="796290"/>
                          </a:lnTo>
                          <a:lnTo>
                            <a:pt x="426720" y="476250"/>
                          </a:lnTo>
                          <a:lnTo>
                            <a:pt x="415290" y="0"/>
                          </a:lnTo>
                          <a:lnTo>
                            <a:pt x="0" y="297180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56" name="Group 355"/>
                    <p:cNvGrpSpPr/>
                    <p:nvPr/>
                  </p:nvGrpSpPr>
                  <p:grpSpPr>
                    <a:xfrm>
                      <a:off x="6163763" y="1440927"/>
                      <a:ext cx="1405034" cy="835371"/>
                      <a:chOff x="7277462" y="2493615"/>
                      <a:chExt cx="1405034" cy="835371"/>
                    </a:xfrm>
                  </p:grpSpPr>
                  <p:cxnSp>
                    <p:nvCxnSpPr>
                      <p:cNvPr id="359" name="Straight Connector 358"/>
                      <p:cNvCxnSpPr/>
                      <p:nvPr/>
                    </p:nvCxnSpPr>
                    <p:spPr>
                      <a:xfrm flipV="1">
                        <a:off x="8250584" y="2497896"/>
                        <a:ext cx="423282" cy="320924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0" name="Straight Connector 359"/>
                      <p:cNvCxnSpPr/>
                      <p:nvPr/>
                    </p:nvCxnSpPr>
                    <p:spPr>
                      <a:xfrm flipV="1">
                        <a:off x="8256918" y="2993607"/>
                        <a:ext cx="424491" cy="331489"/>
                      </a:xfrm>
                      <a:prstGeom prst="line">
                        <a:avLst/>
                      </a:prstGeom>
                      <a:ln w="19050">
                        <a:solidFill>
                          <a:schemeClr val="accent1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1" name="Straight Connector 360"/>
                      <p:cNvCxnSpPr/>
                      <p:nvPr/>
                    </p:nvCxnSpPr>
                    <p:spPr>
                      <a:xfrm flipH="1">
                        <a:off x="7711148" y="2497295"/>
                        <a:ext cx="970261" cy="603"/>
                      </a:xfrm>
                      <a:prstGeom prst="line">
                        <a:avLst/>
                      </a:prstGeom>
                      <a:ln w="19050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2" name="Straight Connector 361"/>
                      <p:cNvCxnSpPr/>
                      <p:nvPr/>
                    </p:nvCxnSpPr>
                    <p:spPr>
                      <a:xfrm flipV="1">
                        <a:off x="7277462" y="2501183"/>
                        <a:ext cx="433686" cy="313747"/>
                      </a:xfrm>
                      <a:prstGeom prst="line">
                        <a:avLst/>
                      </a:prstGeom>
                      <a:ln w="19050">
                        <a:solidFill>
                          <a:schemeClr val="accent1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3" name="Straight Connector 362"/>
                      <p:cNvCxnSpPr/>
                      <p:nvPr/>
                    </p:nvCxnSpPr>
                    <p:spPr>
                      <a:xfrm flipH="1" flipV="1">
                        <a:off x="7288323" y="3325095"/>
                        <a:ext cx="978895" cy="1"/>
                      </a:xfrm>
                      <a:prstGeom prst="line">
                        <a:avLst/>
                      </a:prstGeom>
                      <a:ln w="19050">
                        <a:solidFill>
                          <a:schemeClr val="accent1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4" name="Straight Connector 363"/>
                      <p:cNvCxnSpPr/>
                      <p:nvPr/>
                    </p:nvCxnSpPr>
                    <p:spPr>
                      <a:xfrm flipV="1">
                        <a:off x="8679143" y="2493615"/>
                        <a:ext cx="170" cy="499993"/>
                      </a:xfrm>
                      <a:prstGeom prst="line">
                        <a:avLst/>
                      </a:prstGeom>
                      <a:ln w="19050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5" name="Straight Connector 364"/>
                      <p:cNvCxnSpPr/>
                      <p:nvPr/>
                    </p:nvCxnSpPr>
                    <p:spPr>
                      <a:xfrm flipH="1" flipV="1">
                        <a:off x="7288323" y="2821641"/>
                        <a:ext cx="3402" cy="503454"/>
                      </a:xfrm>
                      <a:prstGeom prst="line">
                        <a:avLst/>
                      </a:prstGeom>
                      <a:ln w="19050">
                        <a:solidFill>
                          <a:schemeClr val="accent1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6" name="Straight Connector 365"/>
                      <p:cNvCxnSpPr/>
                      <p:nvPr/>
                    </p:nvCxnSpPr>
                    <p:spPr>
                      <a:xfrm flipH="1" flipV="1">
                        <a:off x="7711148" y="2501184"/>
                        <a:ext cx="14175" cy="486728"/>
                      </a:xfrm>
                      <a:prstGeom prst="line">
                        <a:avLst/>
                      </a:prstGeom>
                      <a:ln w="19050">
                        <a:solidFill>
                          <a:schemeClr val="accent1">
                            <a:lumMod val="75000"/>
                          </a:schemeClr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7" name="Straight Connector 366"/>
                      <p:cNvCxnSpPr/>
                      <p:nvPr/>
                    </p:nvCxnSpPr>
                    <p:spPr>
                      <a:xfrm flipH="1" flipV="1">
                        <a:off x="7719781" y="2987772"/>
                        <a:ext cx="962715" cy="11671"/>
                      </a:xfrm>
                      <a:prstGeom prst="line">
                        <a:avLst/>
                      </a:prstGeom>
                      <a:ln w="19050">
                        <a:solidFill>
                          <a:schemeClr val="accent1">
                            <a:lumMod val="75000"/>
                          </a:schemeClr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8" name="Straight Connector 367"/>
                      <p:cNvCxnSpPr/>
                      <p:nvPr/>
                    </p:nvCxnSpPr>
                    <p:spPr>
                      <a:xfrm flipV="1">
                        <a:off x="7293821" y="2982095"/>
                        <a:ext cx="446095" cy="346891"/>
                      </a:xfrm>
                      <a:prstGeom prst="line">
                        <a:avLst/>
                      </a:prstGeom>
                      <a:ln w="19050">
                        <a:solidFill>
                          <a:schemeClr val="accent1">
                            <a:lumMod val="75000"/>
                          </a:schemeClr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57" name="Straight Connector 356"/>
                    <p:cNvCxnSpPr/>
                    <p:nvPr/>
                  </p:nvCxnSpPr>
                  <p:spPr>
                    <a:xfrm flipH="1" flipV="1">
                      <a:off x="7143903" y="1760275"/>
                      <a:ext cx="5251" cy="506275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8" name="Straight Connector 357"/>
                    <p:cNvCxnSpPr/>
                    <p:nvPr/>
                  </p:nvCxnSpPr>
                  <p:spPr>
                    <a:xfrm flipH="1" flipV="1">
                      <a:off x="6180467" y="1762242"/>
                      <a:ext cx="960798" cy="224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sp>
          <p:nvSpPr>
            <p:cNvPr id="345" name="Freeform 344"/>
            <p:cNvSpPr/>
            <p:nvPr/>
          </p:nvSpPr>
          <p:spPr>
            <a:xfrm>
              <a:off x="9443720" y="1559560"/>
              <a:ext cx="589280" cy="436880"/>
            </a:xfrm>
            <a:custGeom>
              <a:avLst/>
              <a:gdLst>
                <a:gd name="connsiteX0" fmla="*/ 0 w 589280"/>
                <a:gd name="connsiteY0" fmla="*/ 10160 h 436880"/>
                <a:gd name="connsiteX1" fmla="*/ 5080 w 589280"/>
                <a:gd name="connsiteY1" fmla="*/ 436880 h 436880"/>
                <a:gd name="connsiteX2" fmla="*/ 589280 w 589280"/>
                <a:gd name="connsiteY2" fmla="*/ 0 h 436880"/>
                <a:gd name="connsiteX3" fmla="*/ 0 w 589280"/>
                <a:gd name="connsiteY3" fmla="*/ 10160 h 43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280" h="436880">
                  <a:moveTo>
                    <a:pt x="0" y="10160"/>
                  </a:moveTo>
                  <a:cubicBezTo>
                    <a:pt x="1693" y="152400"/>
                    <a:pt x="3387" y="294640"/>
                    <a:pt x="5080" y="436880"/>
                  </a:cubicBezTo>
                  <a:lnTo>
                    <a:pt x="589280" y="0"/>
                  </a:lnTo>
                  <a:lnTo>
                    <a:pt x="0" y="1016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4" name="TextBox 303"/>
          <p:cNvSpPr txBox="1"/>
          <p:nvPr/>
        </p:nvSpPr>
        <p:spPr>
          <a:xfrm>
            <a:off x="9839325" y="368645"/>
            <a:ext cx="2038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Methodology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E173-914C-46AC-AD3B-645F028AA57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0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/>
      <p:bldP spid="341" grpId="0"/>
      <p:bldP spid="3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282848" y="891996"/>
            <a:ext cx="2806581" cy="508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Century Gothic" panose="020B0502020202020204" pitchFamily="34" charset="0"/>
              </a:rPr>
              <a:t>Keep </a:t>
            </a:r>
            <a:r>
              <a:rPr lang="en-US" sz="2400" b="1" smtClean="0">
                <a:latin typeface="Century Gothic" panose="020B0502020202020204" pitchFamily="34" charset="0"/>
              </a:rPr>
              <a:t>moving on!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157" name="Content Placeholder 2"/>
          <p:cNvSpPr>
            <a:spLocks noGrp="1"/>
          </p:cNvSpPr>
          <p:nvPr>
            <p:ph sz="quarter" idx="10"/>
          </p:nvPr>
        </p:nvSpPr>
        <p:spPr>
          <a:xfrm>
            <a:off x="676275" y="349596"/>
            <a:ext cx="7581900" cy="442806"/>
          </a:xfrm>
        </p:spPr>
        <p:txBody>
          <a:bodyPr/>
          <a:lstStyle/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CONTENTS RESEARCH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" name="Picture 1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44" y="1434599"/>
            <a:ext cx="3615352" cy="2711514"/>
          </a:xfrm>
          <a:prstGeom prst="rect">
            <a:avLst/>
          </a:prstGeom>
        </p:spPr>
      </p:pic>
      <p:sp>
        <p:nvSpPr>
          <p:cNvPr id="154" name="TextBox 153"/>
          <p:cNvSpPr txBox="1"/>
          <p:nvPr/>
        </p:nvSpPr>
        <p:spPr>
          <a:xfrm>
            <a:off x="387044" y="4310187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 look like </a:t>
            </a:r>
          </a:p>
        </p:txBody>
      </p:sp>
      <p:grpSp>
        <p:nvGrpSpPr>
          <p:cNvPr id="163" name="Group 162"/>
          <p:cNvGrpSpPr/>
          <p:nvPr/>
        </p:nvGrpSpPr>
        <p:grpSpPr>
          <a:xfrm>
            <a:off x="6994999" y="1399996"/>
            <a:ext cx="1964819" cy="1645932"/>
            <a:chOff x="8847347" y="1631279"/>
            <a:chExt cx="1964819" cy="1645932"/>
          </a:xfrm>
        </p:grpSpPr>
        <p:grpSp>
          <p:nvGrpSpPr>
            <p:cNvPr id="165" name="Group 164"/>
            <p:cNvGrpSpPr/>
            <p:nvPr/>
          </p:nvGrpSpPr>
          <p:grpSpPr>
            <a:xfrm>
              <a:off x="8847347" y="1631279"/>
              <a:ext cx="1964819" cy="1645932"/>
              <a:chOff x="5754523" y="1306686"/>
              <a:chExt cx="1964819" cy="1645932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5754523" y="1306686"/>
                <a:ext cx="1964819" cy="1580347"/>
                <a:chOff x="914975" y="1992203"/>
                <a:chExt cx="2500865" cy="2011501"/>
              </a:xfrm>
            </p:grpSpPr>
            <p:sp>
              <p:nvSpPr>
                <p:cNvPr id="185" name="Freeform 184"/>
                <p:cNvSpPr/>
                <p:nvPr/>
              </p:nvSpPr>
              <p:spPr>
                <a:xfrm>
                  <a:off x="1453926" y="1995181"/>
                  <a:ext cx="1123308" cy="2008523"/>
                </a:xfrm>
                <a:custGeom>
                  <a:avLst/>
                  <a:gdLst>
                    <a:gd name="connsiteX0" fmla="*/ 0 w 1402080"/>
                    <a:gd name="connsiteY0" fmla="*/ 1021080 h 2506980"/>
                    <a:gd name="connsiteX1" fmla="*/ 22860 w 1402080"/>
                    <a:gd name="connsiteY1" fmla="*/ 2506980 h 2506980"/>
                    <a:gd name="connsiteX2" fmla="*/ 1402080 w 1402080"/>
                    <a:gd name="connsiteY2" fmla="*/ 1463040 h 2506980"/>
                    <a:gd name="connsiteX3" fmla="*/ 1386840 w 1402080"/>
                    <a:gd name="connsiteY3" fmla="*/ 0 h 2506980"/>
                    <a:gd name="connsiteX4" fmla="*/ 0 w 1402080"/>
                    <a:gd name="connsiteY4" fmla="*/ 1021080 h 2506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2080" h="2506980">
                      <a:moveTo>
                        <a:pt x="0" y="1021080"/>
                      </a:moveTo>
                      <a:lnTo>
                        <a:pt x="22860" y="2506980"/>
                      </a:lnTo>
                      <a:lnTo>
                        <a:pt x="1402080" y="1463040"/>
                      </a:lnTo>
                      <a:lnTo>
                        <a:pt x="1386840" y="0"/>
                      </a:lnTo>
                      <a:lnTo>
                        <a:pt x="0" y="1021080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6" name="Group 185"/>
                <p:cNvGrpSpPr/>
                <p:nvPr/>
              </p:nvGrpSpPr>
              <p:grpSpPr>
                <a:xfrm>
                  <a:off x="914975" y="2000963"/>
                  <a:ext cx="2500865" cy="1997635"/>
                  <a:chOff x="8420955" y="1028505"/>
                  <a:chExt cx="2444795" cy="1722099"/>
                </a:xfrm>
              </p:grpSpPr>
              <p:cxnSp>
                <p:nvCxnSpPr>
                  <p:cNvPr id="195" name="Straight Connector 194"/>
                  <p:cNvCxnSpPr/>
                  <p:nvPr/>
                </p:nvCxnSpPr>
                <p:spPr>
                  <a:xfrm flipV="1">
                    <a:off x="8420955" y="1028506"/>
                    <a:ext cx="1084733" cy="70328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/>
                  <p:cNvCxnSpPr/>
                  <p:nvPr/>
                </p:nvCxnSpPr>
                <p:spPr>
                  <a:xfrm flipV="1">
                    <a:off x="9766384" y="1036190"/>
                    <a:ext cx="1082487" cy="69560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/>
                  <p:cNvCxnSpPr/>
                  <p:nvPr/>
                </p:nvCxnSpPr>
                <p:spPr>
                  <a:xfrm flipH="1" flipV="1">
                    <a:off x="8420955" y="1731794"/>
                    <a:ext cx="16880" cy="10188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/>
                  <p:cNvCxnSpPr/>
                  <p:nvPr/>
                </p:nvCxnSpPr>
                <p:spPr>
                  <a:xfrm flipH="1" flipV="1">
                    <a:off x="9766384" y="1731794"/>
                    <a:ext cx="16880" cy="10188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/>
                  <p:cNvCxnSpPr/>
                  <p:nvPr/>
                </p:nvCxnSpPr>
                <p:spPr>
                  <a:xfrm flipH="1">
                    <a:off x="8429395" y="1731794"/>
                    <a:ext cx="1336989" cy="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/>
                  <p:cNvCxnSpPr/>
                  <p:nvPr/>
                </p:nvCxnSpPr>
                <p:spPr>
                  <a:xfrm flipH="1">
                    <a:off x="8437835" y="2750603"/>
                    <a:ext cx="1336989" cy="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Straight Connector 212"/>
                  <p:cNvCxnSpPr/>
                  <p:nvPr/>
                </p:nvCxnSpPr>
                <p:spPr>
                  <a:xfrm flipH="1">
                    <a:off x="9505688" y="1028505"/>
                    <a:ext cx="1336989" cy="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Straight Connector 217"/>
                  <p:cNvCxnSpPr/>
                  <p:nvPr/>
                </p:nvCxnSpPr>
                <p:spPr>
                  <a:xfrm flipV="1">
                    <a:off x="9785710" y="2047315"/>
                    <a:ext cx="1080040" cy="69729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/>
                  <p:cNvCxnSpPr/>
                  <p:nvPr/>
                </p:nvCxnSpPr>
                <p:spPr>
                  <a:xfrm flipH="1" flipV="1">
                    <a:off x="10848870" y="1028505"/>
                    <a:ext cx="16880" cy="10188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/>
                  <p:cNvCxnSpPr/>
                  <p:nvPr/>
                </p:nvCxnSpPr>
                <p:spPr>
                  <a:xfrm flipV="1">
                    <a:off x="8460302" y="2427111"/>
                    <a:ext cx="498268" cy="30443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/>
                  <p:cNvCxnSpPr/>
                  <p:nvPr/>
                </p:nvCxnSpPr>
                <p:spPr>
                  <a:xfrm flipH="1" flipV="1">
                    <a:off x="9511881" y="1028505"/>
                    <a:ext cx="10770" cy="29645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/>
                  <p:cNvCxnSpPr>
                    <a:endCxn id="185" idx="2"/>
                  </p:cNvCxnSpPr>
                  <p:nvPr/>
                </p:nvCxnSpPr>
                <p:spPr>
                  <a:xfrm flipH="1">
                    <a:off x="10045950" y="2032210"/>
                    <a:ext cx="819800" cy="178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7" name="Straight Connector 186"/>
                <p:cNvCxnSpPr/>
                <p:nvPr/>
              </p:nvCxnSpPr>
              <p:spPr>
                <a:xfrm flipH="1" flipV="1">
                  <a:off x="1455415" y="2811872"/>
                  <a:ext cx="17267" cy="1181821"/>
                </a:xfrm>
                <a:prstGeom prst="line">
                  <a:avLst/>
                </a:prstGeom>
                <a:ln w="1905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/>
                <p:cNvCxnSpPr/>
                <p:nvPr/>
              </p:nvCxnSpPr>
              <p:spPr>
                <a:xfrm flipV="1">
                  <a:off x="1435888" y="2010211"/>
                  <a:ext cx="1109610" cy="815816"/>
                </a:xfrm>
                <a:prstGeom prst="line">
                  <a:avLst/>
                </a:prstGeom>
                <a:ln w="1905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>
                <a:xfrm flipH="1" flipV="1">
                  <a:off x="2557580" y="1992203"/>
                  <a:ext cx="17267" cy="1181821"/>
                </a:xfrm>
                <a:prstGeom prst="line">
                  <a:avLst/>
                </a:prstGeom>
                <a:ln w="19050">
                  <a:noFill/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 flipV="1">
                  <a:off x="1467801" y="3163784"/>
                  <a:ext cx="1109610" cy="815816"/>
                </a:xfrm>
                <a:prstGeom prst="line">
                  <a:avLst/>
                </a:prstGeom>
                <a:ln w="19050">
                  <a:noFill/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4" name="Oval 183"/>
              <p:cNvSpPr/>
              <p:nvPr/>
            </p:nvSpPr>
            <p:spPr>
              <a:xfrm>
                <a:off x="6141331" y="2834968"/>
                <a:ext cx="117650" cy="11765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7" name="Oval 166"/>
            <p:cNvSpPr/>
            <p:nvPr/>
          </p:nvSpPr>
          <p:spPr>
            <a:xfrm>
              <a:off x="10355816" y="2795145"/>
              <a:ext cx="117650" cy="11765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5090797" y="1157745"/>
            <a:ext cx="1663569" cy="1334648"/>
            <a:chOff x="914975" y="1992203"/>
            <a:chExt cx="2500865" cy="2006395"/>
          </a:xfrm>
        </p:grpSpPr>
        <p:grpSp>
          <p:nvGrpSpPr>
            <p:cNvPr id="227" name="Group 226"/>
            <p:cNvGrpSpPr/>
            <p:nvPr/>
          </p:nvGrpSpPr>
          <p:grpSpPr>
            <a:xfrm>
              <a:off x="914975" y="2000963"/>
              <a:ext cx="2500865" cy="1997635"/>
              <a:chOff x="8420955" y="1028505"/>
              <a:chExt cx="2444795" cy="1722099"/>
            </a:xfrm>
          </p:grpSpPr>
          <p:cxnSp>
            <p:nvCxnSpPr>
              <p:cNvPr id="232" name="Straight Connector 231"/>
              <p:cNvCxnSpPr/>
              <p:nvPr/>
            </p:nvCxnSpPr>
            <p:spPr>
              <a:xfrm flipV="1">
                <a:off x="8420955" y="1028506"/>
                <a:ext cx="1084733" cy="7032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flipV="1">
                <a:off x="9766384" y="1036190"/>
                <a:ext cx="1082487" cy="6956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 flipH="1" flipV="1">
                <a:off x="8420955" y="1731794"/>
                <a:ext cx="16880" cy="10188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flipH="1" flipV="1">
                <a:off x="9766384" y="1731794"/>
                <a:ext cx="16880" cy="10188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 flipH="1">
                <a:off x="8429395" y="1731794"/>
                <a:ext cx="1336989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 flipH="1">
                <a:off x="8437835" y="2750603"/>
                <a:ext cx="1336989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 flipH="1">
                <a:off x="9505688" y="1028505"/>
                <a:ext cx="1336989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 flipV="1">
                <a:off x="9785710" y="2047315"/>
                <a:ext cx="1080040" cy="69729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 flipH="1" flipV="1">
                <a:off x="10848870" y="1028505"/>
                <a:ext cx="16880" cy="10188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8" name="Straight Connector 227"/>
            <p:cNvCxnSpPr/>
            <p:nvPr/>
          </p:nvCxnSpPr>
          <p:spPr>
            <a:xfrm flipH="1" flipV="1">
              <a:off x="1455415" y="2811872"/>
              <a:ext cx="17267" cy="1181821"/>
            </a:xfrm>
            <a:prstGeom prst="line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V="1">
              <a:off x="1435888" y="2010211"/>
              <a:ext cx="1109610" cy="815816"/>
            </a:xfrm>
            <a:prstGeom prst="line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H="1" flipV="1">
              <a:off x="2557580" y="1992203"/>
              <a:ext cx="17267" cy="1181821"/>
            </a:xfrm>
            <a:prstGeom prst="line">
              <a:avLst/>
            </a:prstGeom>
            <a:ln w="19050">
              <a:noFill/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V="1">
              <a:off x="1467801" y="3163784"/>
              <a:ext cx="1109610" cy="815816"/>
            </a:xfrm>
            <a:prstGeom prst="line">
              <a:avLst/>
            </a:prstGeom>
            <a:ln w="19050">
              <a:noFill/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1" name="Oval 240"/>
          <p:cNvSpPr/>
          <p:nvPr/>
        </p:nvSpPr>
        <p:spPr>
          <a:xfrm>
            <a:off x="5418299" y="2451707"/>
            <a:ext cx="99612" cy="9961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>
          <a:xfrm>
            <a:off x="6367984" y="2143164"/>
            <a:ext cx="99612" cy="9961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3" name="Straight Connector 242"/>
          <p:cNvCxnSpPr/>
          <p:nvPr/>
        </p:nvCxnSpPr>
        <p:spPr>
          <a:xfrm flipV="1">
            <a:off x="5117131" y="1945707"/>
            <a:ext cx="734916" cy="53805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 flipH="1">
            <a:off x="5846455" y="1952891"/>
            <a:ext cx="909759" cy="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 flipH="1" flipV="1">
            <a:off x="5847703" y="1163571"/>
            <a:ext cx="11486" cy="78614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6" name="Group 245"/>
          <p:cNvGrpSpPr/>
          <p:nvPr/>
        </p:nvGrpSpPr>
        <p:grpSpPr>
          <a:xfrm>
            <a:off x="8397261" y="2743507"/>
            <a:ext cx="2302856" cy="1674783"/>
            <a:chOff x="8478735" y="4314467"/>
            <a:chExt cx="1503465" cy="1068558"/>
          </a:xfrm>
        </p:grpSpPr>
        <p:sp>
          <p:nvSpPr>
            <p:cNvPr id="247" name="Freeform 246"/>
            <p:cNvSpPr/>
            <p:nvPr/>
          </p:nvSpPr>
          <p:spPr>
            <a:xfrm>
              <a:off x="9263380" y="4554220"/>
              <a:ext cx="411480" cy="576580"/>
            </a:xfrm>
            <a:custGeom>
              <a:avLst/>
              <a:gdLst>
                <a:gd name="connsiteX0" fmla="*/ 0 w 411480"/>
                <a:gd name="connsiteY0" fmla="*/ 0 h 576580"/>
                <a:gd name="connsiteX1" fmla="*/ 0 w 411480"/>
                <a:gd name="connsiteY1" fmla="*/ 0 h 576580"/>
                <a:gd name="connsiteX2" fmla="*/ 7620 w 411480"/>
                <a:gd name="connsiteY2" fmla="*/ 576580 h 576580"/>
                <a:gd name="connsiteX3" fmla="*/ 411480 w 411480"/>
                <a:gd name="connsiteY3" fmla="*/ 576580 h 576580"/>
                <a:gd name="connsiteX4" fmla="*/ 403860 w 411480"/>
                <a:gd name="connsiteY4" fmla="*/ 7620 h 576580"/>
                <a:gd name="connsiteX5" fmla="*/ 0 w 411480"/>
                <a:gd name="connsiteY5" fmla="*/ 0 h 57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480" h="576580">
                  <a:moveTo>
                    <a:pt x="0" y="0"/>
                  </a:moveTo>
                  <a:lnTo>
                    <a:pt x="0" y="0"/>
                  </a:lnTo>
                  <a:lnTo>
                    <a:pt x="7620" y="576580"/>
                  </a:lnTo>
                  <a:lnTo>
                    <a:pt x="411480" y="576580"/>
                  </a:lnTo>
                  <a:lnTo>
                    <a:pt x="403860" y="7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8" name="Group 247"/>
            <p:cNvGrpSpPr/>
            <p:nvPr/>
          </p:nvGrpSpPr>
          <p:grpSpPr>
            <a:xfrm>
              <a:off x="8478735" y="4316870"/>
              <a:ext cx="1503465" cy="1066155"/>
              <a:chOff x="5851052" y="4416871"/>
              <a:chExt cx="2291219" cy="1624776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5851052" y="4416871"/>
                <a:ext cx="1306105" cy="1624776"/>
                <a:chOff x="5754521" y="1306686"/>
                <a:chExt cx="1306105" cy="1624776"/>
              </a:xfrm>
            </p:grpSpPr>
            <p:grpSp>
              <p:nvGrpSpPr>
                <p:cNvPr id="275" name="Group 274"/>
                <p:cNvGrpSpPr/>
                <p:nvPr/>
              </p:nvGrpSpPr>
              <p:grpSpPr>
                <a:xfrm>
                  <a:off x="5754521" y="1306686"/>
                  <a:ext cx="1306105" cy="1580347"/>
                  <a:chOff x="914972" y="1992203"/>
                  <a:chExt cx="1662439" cy="2011501"/>
                </a:xfrm>
              </p:grpSpPr>
              <p:sp>
                <p:nvSpPr>
                  <p:cNvPr id="277" name="Freeform 276"/>
                  <p:cNvSpPr/>
                  <p:nvPr/>
                </p:nvSpPr>
                <p:spPr>
                  <a:xfrm>
                    <a:off x="1453926" y="1995181"/>
                    <a:ext cx="1123308" cy="2008523"/>
                  </a:xfrm>
                  <a:custGeom>
                    <a:avLst/>
                    <a:gdLst>
                      <a:gd name="connsiteX0" fmla="*/ 0 w 1402080"/>
                      <a:gd name="connsiteY0" fmla="*/ 1021080 h 2506980"/>
                      <a:gd name="connsiteX1" fmla="*/ 22860 w 1402080"/>
                      <a:gd name="connsiteY1" fmla="*/ 2506980 h 2506980"/>
                      <a:gd name="connsiteX2" fmla="*/ 1402080 w 1402080"/>
                      <a:gd name="connsiteY2" fmla="*/ 1463040 h 2506980"/>
                      <a:gd name="connsiteX3" fmla="*/ 1386840 w 1402080"/>
                      <a:gd name="connsiteY3" fmla="*/ 0 h 2506980"/>
                      <a:gd name="connsiteX4" fmla="*/ 0 w 1402080"/>
                      <a:gd name="connsiteY4" fmla="*/ 1021080 h 2506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02080" h="2506980">
                        <a:moveTo>
                          <a:pt x="0" y="1021080"/>
                        </a:moveTo>
                        <a:lnTo>
                          <a:pt x="22860" y="2506980"/>
                        </a:lnTo>
                        <a:lnTo>
                          <a:pt x="1402080" y="1463040"/>
                        </a:lnTo>
                        <a:lnTo>
                          <a:pt x="1386840" y="0"/>
                        </a:lnTo>
                        <a:lnTo>
                          <a:pt x="0" y="102108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78" name="Group 277"/>
                  <p:cNvGrpSpPr/>
                  <p:nvPr/>
                </p:nvGrpSpPr>
                <p:grpSpPr>
                  <a:xfrm>
                    <a:off x="914972" y="1995181"/>
                    <a:ext cx="1650048" cy="2005369"/>
                    <a:chOff x="8420955" y="1023521"/>
                    <a:chExt cx="1613054" cy="1728767"/>
                  </a:xfrm>
                </p:grpSpPr>
                <p:cxnSp>
                  <p:nvCxnSpPr>
                    <p:cNvPr id="283" name="Straight Connector 282"/>
                    <p:cNvCxnSpPr/>
                    <p:nvPr/>
                  </p:nvCxnSpPr>
                  <p:spPr>
                    <a:xfrm flipV="1">
                      <a:off x="8420955" y="1028506"/>
                      <a:ext cx="1084733" cy="703289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4" name="Straight Connector 283"/>
                    <p:cNvCxnSpPr/>
                    <p:nvPr/>
                  </p:nvCxnSpPr>
                  <p:spPr>
                    <a:xfrm flipH="1" flipV="1">
                      <a:off x="8420955" y="1731794"/>
                      <a:ext cx="16880" cy="101881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5" name="Straight Connector 284"/>
                    <p:cNvCxnSpPr>
                      <a:stCxn id="277" idx="0"/>
                    </p:cNvCxnSpPr>
                    <p:nvPr/>
                  </p:nvCxnSpPr>
                  <p:spPr>
                    <a:xfrm flipH="1">
                      <a:off x="8429395" y="1728746"/>
                      <a:ext cx="518428" cy="3049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6" name="Straight Connector 285"/>
                    <p:cNvCxnSpPr/>
                    <p:nvPr/>
                  </p:nvCxnSpPr>
                  <p:spPr>
                    <a:xfrm flipH="1" flipV="1">
                      <a:off x="8454191" y="2740468"/>
                      <a:ext cx="464422" cy="1182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7" name="Straight Connector 286"/>
                    <p:cNvCxnSpPr>
                      <a:stCxn id="277" idx="3"/>
                    </p:cNvCxnSpPr>
                    <p:nvPr/>
                  </p:nvCxnSpPr>
                  <p:spPr>
                    <a:xfrm flipH="1">
                      <a:off x="9505688" y="1023521"/>
                      <a:ext cx="528321" cy="4985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8" name="Straight Connector 287"/>
                    <p:cNvCxnSpPr/>
                    <p:nvPr/>
                  </p:nvCxnSpPr>
                  <p:spPr>
                    <a:xfrm flipV="1">
                      <a:off x="8460302" y="2427111"/>
                      <a:ext cx="498268" cy="304432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9" name="Straight Connector 288"/>
                    <p:cNvCxnSpPr/>
                    <p:nvPr/>
                  </p:nvCxnSpPr>
                  <p:spPr>
                    <a:xfrm flipH="1" flipV="1">
                      <a:off x="9511881" y="1028505"/>
                      <a:ext cx="10770" cy="296459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79" name="Straight Connector 278"/>
                  <p:cNvCxnSpPr/>
                  <p:nvPr/>
                </p:nvCxnSpPr>
                <p:spPr>
                  <a:xfrm flipH="1" flipV="1">
                    <a:off x="1455415" y="2811872"/>
                    <a:ext cx="17267" cy="1181821"/>
                  </a:xfrm>
                  <a:prstGeom prst="line">
                    <a:avLst/>
                  </a:prstGeom>
                  <a:ln w="19050"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Connector 279"/>
                  <p:cNvCxnSpPr/>
                  <p:nvPr/>
                </p:nvCxnSpPr>
                <p:spPr>
                  <a:xfrm flipV="1">
                    <a:off x="1435888" y="2010211"/>
                    <a:ext cx="1109610" cy="815816"/>
                  </a:xfrm>
                  <a:prstGeom prst="line">
                    <a:avLst/>
                  </a:prstGeom>
                  <a:ln w="19050"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1" name="Straight Connector 280"/>
                  <p:cNvCxnSpPr/>
                  <p:nvPr/>
                </p:nvCxnSpPr>
                <p:spPr>
                  <a:xfrm flipH="1" flipV="1">
                    <a:off x="2557580" y="1992203"/>
                    <a:ext cx="17267" cy="1181821"/>
                  </a:xfrm>
                  <a:prstGeom prst="line">
                    <a:avLst/>
                  </a:prstGeom>
                  <a:ln w="19050">
                    <a:noFill/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Straight Connector 281"/>
                  <p:cNvCxnSpPr/>
                  <p:nvPr/>
                </p:nvCxnSpPr>
                <p:spPr>
                  <a:xfrm flipV="1">
                    <a:off x="1467801" y="3163784"/>
                    <a:ext cx="1109610" cy="815816"/>
                  </a:xfrm>
                  <a:prstGeom prst="line">
                    <a:avLst/>
                  </a:prstGeom>
                  <a:ln w="19050">
                    <a:noFill/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76" name="Oval 275"/>
                <p:cNvSpPr/>
                <p:nvPr/>
              </p:nvSpPr>
              <p:spPr>
                <a:xfrm>
                  <a:off x="6133864" y="2813812"/>
                  <a:ext cx="117650" cy="117650"/>
                </a:xfrm>
                <a:prstGeom prst="ellipse">
                  <a:avLst/>
                </a:prstGeom>
                <a:solidFill>
                  <a:srgbClr val="FFFF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2" name="Group 261"/>
              <p:cNvGrpSpPr/>
              <p:nvPr/>
            </p:nvGrpSpPr>
            <p:grpSpPr>
              <a:xfrm>
                <a:off x="6586708" y="4416873"/>
                <a:ext cx="1555563" cy="1580345"/>
                <a:chOff x="1435888" y="1992205"/>
                <a:chExt cx="1979955" cy="2011499"/>
              </a:xfrm>
            </p:grpSpPr>
            <p:sp>
              <p:nvSpPr>
                <p:cNvPr id="263" name="Freeform 262"/>
                <p:cNvSpPr/>
                <p:nvPr/>
              </p:nvSpPr>
              <p:spPr>
                <a:xfrm>
                  <a:off x="1453926" y="1995181"/>
                  <a:ext cx="1123309" cy="2008523"/>
                </a:xfrm>
                <a:custGeom>
                  <a:avLst/>
                  <a:gdLst>
                    <a:gd name="connsiteX0" fmla="*/ 0 w 1402080"/>
                    <a:gd name="connsiteY0" fmla="*/ 1021080 h 2506980"/>
                    <a:gd name="connsiteX1" fmla="*/ 22860 w 1402080"/>
                    <a:gd name="connsiteY1" fmla="*/ 2506980 h 2506980"/>
                    <a:gd name="connsiteX2" fmla="*/ 1402080 w 1402080"/>
                    <a:gd name="connsiteY2" fmla="*/ 1463040 h 2506980"/>
                    <a:gd name="connsiteX3" fmla="*/ 1386840 w 1402080"/>
                    <a:gd name="connsiteY3" fmla="*/ 0 h 2506980"/>
                    <a:gd name="connsiteX4" fmla="*/ 0 w 1402080"/>
                    <a:gd name="connsiteY4" fmla="*/ 1021080 h 2506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2080" h="2506980">
                      <a:moveTo>
                        <a:pt x="0" y="1021080"/>
                      </a:moveTo>
                      <a:lnTo>
                        <a:pt x="22860" y="2506980"/>
                      </a:lnTo>
                      <a:lnTo>
                        <a:pt x="1402080" y="1463040"/>
                      </a:lnTo>
                      <a:lnTo>
                        <a:pt x="1386840" y="0"/>
                      </a:lnTo>
                      <a:lnTo>
                        <a:pt x="0" y="1021080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4" name="Group 263"/>
                <p:cNvGrpSpPr/>
                <p:nvPr/>
              </p:nvGrpSpPr>
              <p:grpSpPr>
                <a:xfrm>
                  <a:off x="1472240" y="1995181"/>
                  <a:ext cx="1943603" cy="2008522"/>
                  <a:chOff x="8965725" y="1023521"/>
                  <a:chExt cx="1900027" cy="1731485"/>
                </a:xfrm>
              </p:grpSpPr>
              <p:cxnSp>
                <p:nvCxnSpPr>
                  <p:cNvPr id="269" name="Straight Connector 268"/>
                  <p:cNvCxnSpPr/>
                  <p:nvPr/>
                </p:nvCxnSpPr>
                <p:spPr>
                  <a:xfrm flipH="1" flipV="1">
                    <a:off x="9766384" y="1731794"/>
                    <a:ext cx="16880" cy="10188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Straight Connector 269"/>
                  <p:cNvCxnSpPr>
                    <a:endCxn id="263" idx="1"/>
                  </p:cNvCxnSpPr>
                  <p:nvPr/>
                </p:nvCxnSpPr>
                <p:spPr>
                  <a:xfrm flipH="1">
                    <a:off x="8965725" y="2750603"/>
                    <a:ext cx="809099" cy="44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Straight Connector 270"/>
                  <p:cNvCxnSpPr>
                    <a:endCxn id="263" idx="3"/>
                  </p:cNvCxnSpPr>
                  <p:nvPr/>
                </p:nvCxnSpPr>
                <p:spPr>
                  <a:xfrm flipH="1" flipV="1">
                    <a:off x="10034006" y="1023521"/>
                    <a:ext cx="808670" cy="498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2" name="Straight Connector 271"/>
                  <p:cNvCxnSpPr/>
                  <p:nvPr/>
                </p:nvCxnSpPr>
                <p:spPr>
                  <a:xfrm flipV="1">
                    <a:off x="9785710" y="2047315"/>
                    <a:ext cx="1080040" cy="69729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3" name="Straight Connector 272"/>
                  <p:cNvCxnSpPr/>
                  <p:nvPr/>
                </p:nvCxnSpPr>
                <p:spPr>
                  <a:xfrm flipH="1" flipV="1">
                    <a:off x="10848870" y="1028505"/>
                    <a:ext cx="16880" cy="10188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4" name="Straight Connector 273"/>
                  <p:cNvCxnSpPr/>
                  <p:nvPr/>
                </p:nvCxnSpPr>
                <p:spPr>
                  <a:xfrm flipH="1">
                    <a:off x="10293380" y="2032210"/>
                    <a:ext cx="572372" cy="0"/>
                  </a:xfrm>
                  <a:prstGeom prst="line">
                    <a:avLst/>
                  </a:prstGeom>
                  <a:ln w="19050">
                    <a:solidFill>
                      <a:srgbClr val="0070C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65" name="Straight Connector 264"/>
                <p:cNvCxnSpPr/>
                <p:nvPr/>
              </p:nvCxnSpPr>
              <p:spPr>
                <a:xfrm flipH="1" flipV="1">
                  <a:off x="1455415" y="2811872"/>
                  <a:ext cx="17267" cy="1181821"/>
                </a:xfrm>
                <a:prstGeom prst="line">
                  <a:avLst/>
                </a:prstGeom>
                <a:ln w="1905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/>
                <p:cNvCxnSpPr/>
                <p:nvPr/>
              </p:nvCxnSpPr>
              <p:spPr>
                <a:xfrm flipV="1">
                  <a:off x="1435888" y="2010211"/>
                  <a:ext cx="1109610" cy="815816"/>
                </a:xfrm>
                <a:prstGeom prst="line">
                  <a:avLst/>
                </a:prstGeom>
                <a:ln w="1905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266"/>
                <p:cNvCxnSpPr/>
                <p:nvPr/>
              </p:nvCxnSpPr>
              <p:spPr>
                <a:xfrm flipH="1" flipV="1">
                  <a:off x="2557581" y="1992205"/>
                  <a:ext cx="16835" cy="436290"/>
                </a:xfrm>
                <a:prstGeom prst="line">
                  <a:avLst/>
                </a:prstGeom>
                <a:ln w="19050">
                  <a:noFill/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/>
                <p:cNvCxnSpPr/>
                <p:nvPr/>
              </p:nvCxnSpPr>
              <p:spPr>
                <a:xfrm flipV="1">
                  <a:off x="1467801" y="3163784"/>
                  <a:ext cx="1109610" cy="815816"/>
                </a:xfrm>
                <a:prstGeom prst="line">
                  <a:avLst/>
                </a:prstGeom>
                <a:ln w="19050">
                  <a:noFill/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49" name="Straight Connector 248"/>
            <p:cNvCxnSpPr/>
            <p:nvPr/>
          </p:nvCxnSpPr>
          <p:spPr>
            <a:xfrm flipH="1" flipV="1">
              <a:off x="9245986" y="4543108"/>
              <a:ext cx="426460" cy="2981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flipH="1" flipV="1">
              <a:off x="9680355" y="4548328"/>
              <a:ext cx="8902" cy="60927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flipH="1">
              <a:off x="9245404" y="5146326"/>
              <a:ext cx="432329" cy="1066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flipH="1" flipV="1">
              <a:off x="9253547" y="4535514"/>
              <a:ext cx="8902" cy="60927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flipV="1">
              <a:off x="8977398" y="4314467"/>
              <a:ext cx="570860" cy="415987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flipH="1" flipV="1">
              <a:off x="9543738" y="4325210"/>
              <a:ext cx="7739" cy="210304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flipV="1">
              <a:off x="8988339" y="5148026"/>
              <a:ext cx="262766" cy="182057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flipH="1" flipV="1">
              <a:off x="8977912" y="4729598"/>
              <a:ext cx="8902" cy="60927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Oval 256"/>
            <p:cNvSpPr/>
            <p:nvPr/>
          </p:nvSpPr>
          <p:spPr>
            <a:xfrm>
              <a:off x="8941828" y="5302652"/>
              <a:ext cx="77200" cy="772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/>
            <p:cNvSpPr/>
            <p:nvPr/>
          </p:nvSpPr>
          <p:spPr>
            <a:xfrm>
              <a:off x="9646206" y="5093992"/>
              <a:ext cx="77200" cy="772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9" name="Straight Connector 258"/>
            <p:cNvCxnSpPr/>
            <p:nvPr/>
          </p:nvCxnSpPr>
          <p:spPr>
            <a:xfrm flipH="1" flipV="1">
              <a:off x="8977708" y="4742676"/>
              <a:ext cx="431676" cy="18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flipV="1">
              <a:off x="9397190" y="4329174"/>
              <a:ext cx="570860" cy="4159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0" name="Group 289"/>
          <p:cNvGrpSpPr/>
          <p:nvPr/>
        </p:nvGrpSpPr>
        <p:grpSpPr>
          <a:xfrm>
            <a:off x="7100920" y="4819463"/>
            <a:ext cx="2567556" cy="1655258"/>
            <a:chOff x="3463775" y="4407887"/>
            <a:chExt cx="2718326" cy="1882063"/>
          </a:xfrm>
        </p:grpSpPr>
        <p:grpSp>
          <p:nvGrpSpPr>
            <p:cNvPr id="291" name="Group 290"/>
            <p:cNvGrpSpPr/>
            <p:nvPr/>
          </p:nvGrpSpPr>
          <p:grpSpPr>
            <a:xfrm>
              <a:off x="3463775" y="4449908"/>
              <a:ext cx="2089201" cy="1840042"/>
              <a:chOff x="8478734" y="4316870"/>
              <a:chExt cx="1210523" cy="1066155"/>
            </a:xfrm>
          </p:grpSpPr>
          <p:grpSp>
            <p:nvGrpSpPr>
              <p:cNvPr id="311" name="Group 310"/>
              <p:cNvGrpSpPr/>
              <p:nvPr/>
            </p:nvGrpSpPr>
            <p:grpSpPr>
              <a:xfrm>
                <a:off x="8478734" y="4316870"/>
                <a:ext cx="1208145" cy="1066155"/>
                <a:chOff x="5851052" y="4416871"/>
                <a:chExt cx="1841164" cy="1624776"/>
              </a:xfrm>
            </p:grpSpPr>
            <p:grpSp>
              <p:nvGrpSpPr>
                <p:cNvPr id="320" name="Group 319"/>
                <p:cNvGrpSpPr/>
                <p:nvPr/>
              </p:nvGrpSpPr>
              <p:grpSpPr>
                <a:xfrm>
                  <a:off x="5851052" y="4416871"/>
                  <a:ext cx="1306105" cy="1624776"/>
                  <a:chOff x="5754521" y="1306686"/>
                  <a:chExt cx="1306105" cy="1624776"/>
                </a:xfrm>
              </p:grpSpPr>
              <p:grpSp>
                <p:nvGrpSpPr>
                  <p:cNvPr id="329" name="Group 328"/>
                  <p:cNvGrpSpPr/>
                  <p:nvPr/>
                </p:nvGrpSpPr>
                <p:grpSpPr>
                  <a:xfrm>
                    <a:off x="5754521" y="1306686"/>
                    <a:ext cx="1306105" cy="1580347"/>
                    <a:chOff x="914972" y="1992203"/>
                    <a:chExt cx="1662439" cy="2011501"/>
                  </a:xfrm>
                </p:grpSpPr>
                <p:sp>
                  <p:nvSpPr>
                    <p:cNvPr id="331" name="Freeform 330"/>
                    <p:cNvSpPr/>
                    <p:nvPr/>
                  </p:nvSpPr>
                  <p:spPr>
                    <a:xfrm>
                      <a:off x="1453926" y="1995181"/>
                      <a:ext cx="1123308" cy="2008523"/>
                    </a:xfrm>
                    <a:custGeom>
                      <a:avLst/>
                      <a:gdLst>
                        <a:gd name="connsiteX0" fmla="*/ 0 w 1402080"/>
                        <a:gd name="connsiteY0" fmla="*/ 1021080 h 2506980"/>
                        <a:gd name="connsiteX1" fmla="*/ 22860 w 1402080"/>
                        <a:gd name="connsiteY1" fmla="*/ 2506980 h 2506980"/>
                        <a:gd name="connsiteX2" fmla="*/ 1402080 w 1402080"/>
                        <a:gd name="connsiteY2" fmla="*/ 1463040 h 2506980"/>
                        <a:gd name="connsiteX3" fmla="*/ 1386840 w 1402080"/>
                        <a:gd name="connsiteY3" fmla="*/ 0 h 2506980"/>
                        <a:gd name="connsiteX4" fmla="*/ 0 w 1402080"/>
                        <a:gd name="connsiteY4" fmla="*/ 1021080 h 25069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02080" h="2506980">
                          <a:moveTo>
                            <a:pt x="0" y="1021080"/>
                          </a:moveTo>
                          <a:lnTo>
                            <a:pt x="22860" y="2506980"/>
                          </a:lnTo>
                          <a:lnTo>
                            <a:pt x="1402080" y="1463040"/>
                          </a:lnTo>
                          <a:lnTo>
                            <a:pt x="1386840" y="0"/>
                          </a:lnTo>
                          <a:lnTo>
                            <a:pt x="0" y="1021080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32" name="Group 331"/>
                    <p:cNvGrpSpPr/>
                    <p:nvPr/>
                  </p:nvGrpSpPr>
                  <p:grpSpPr>
                    <a:xfrm>
                      <a:off x="914972" y="1995181"/>
                      <a:ext cx="1650048" cy="2005369"/>
                      <a:chOff x="8420955" y="1023521"/>
                      <a:chExt cx="1613054" cy="1728767"/>
                    </a:xfrm>
                  </p:grpSpPr>
                  <p:cxnSp>
                    <p:nvCxnSpPr>
                      <p:cNvPr id="337" name="Straight Connector 336"/>
                      <p:cNvCxnSpPr/>
                      <p:nvPr/>
                    </p:nvCxnSpPr>
                    <p:spPr>
                      <a:xfrm flipV="1">
                        <a:off x="8420955" y="1028506"/>
                        <a:ext cx="1084733" cy="703289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8" name="Straight Connector 337"/>
                      <p:cNvCxnSpPr/>
                      <p:nvPr/>
                    </p:nvCxnSpPr>
                    <p:spPr>
                      <a:xfrm flipH="1" flipV="1">
                        <a:off x="8420955" y="1731794"/>
                        <a:ext cx="16880" cy="101881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9" name="Straight Connector 338"/>
                      <p:cNvCxnSpPr>
                        <a:stCxn id="331" idx="0"/>
                      </p:cNvCxnSpPr>
                      <p:nvPr/>
                    </p:nvCxnSpPr>
                    <p:spPr>
                      <a:xfrm flipH="1">
                        <a:off x="8429395" y="1728746"/>
                        <a:ext cx="518428" cy="3049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0" name="Straight Connector 339"/>
                      <p:cNvCxnSpPr/>
                      <p:nvPr/>
                    </p:nvCxnSpPr>
                    <p:spPr>
                      <a:xfrm flipH="1" flipV="1">
                        <a:off x="8454191" y="2740468"/>
                        <a:ext cx="464422" cy="1182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1" name="Straight Connector 340"/>
                      <p:cNvCxnSpPr>
                        <a:stCxn id="331" idx="3"/>
                      </p:cNvCxnSpPr>
                      <p:nvPr/>
                    </p:nvCxnSpPr>
                    <p:spPr>
                      <a:xfrm flipH="1">
                        <a:off x="9505688" y="1023521"/>
                        <a:ext cx="528321" cy="4985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2" name="Straight Connector 341"/>
                      <p:cNvCxnSpPr/>
                      <p:nvPr/>
                    </p:nvCxnSpPr>
                    <p:spPr>
                      <a:xfrm flipV="1">
                        <a:off x="8460302" y="2427111"/>
                        <a:ext cx="498268" cy="304432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3" name="Straight Connector 342"/>
                      <p:cNvCxnSpPr/>
                      <p:nvPr/>
                    </p:nvCxnSpPr>
                    <p:spPr>
                      <a:xfrm flipH="1" flipV="1">
                        <a:off x="9511881" y="1028505"/>
                        <a:ext cx="10770" cy="296459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33" name="Straight Connector 332"/>
                    <p:cNvCxnSpPr/>
                    <p:nvPr/>
                  </p:nvCxnSpPr>
                  <p:spPr>
                    <a:xfrm flipH="1" flipV="1">
                      <a:off x="1455415" y="2811872"/>
                      <a:ext cx="17267" cy="1181821"/>
                    </a:xfrm>
                    <a:prstGeom prst="line">
                      <a:avLst/>
                    </a:prstGeom>
                    <a:ln w="19050">
                      <a:noFill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4" name="Straight Connector 333"/>
                    <p:cNvCxnSpPr/>
                    <p:nvPr/>
                  </p:nvCxnSpPr>
                  <p:spPr>
                    <a:xfrm flipV="1">
                      <a:off x="1435888" y="2010211"/>
                      <a:ext cx="1109610" cy="815816"/>
                    </a:xfrm>
                    <a:prstGeom prst="line">
                      <a:avLst/>
                    </a:prstGeom>
                    <a:ln w="19050">
                      <a:noFill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5" name="Straight Connector 334"/>
                    <p:cNvCxnSpPr/>
                    <p:nvPr/>
                  </p:nvCxnSpPr>
                  <p:spPr>
                    <a:xfrm flipH="1" flipV="1">
                      <a:off x="2557580" y="1992203"/>
                      <a:ext cx="17267" cy="1181821"/>
                    </a:xfrm>
                    <a:prstGeom prst="line">
                      <a:avLst/>
                    </a:prstGeom>
                    <a:ln w="19050">
                      <a:noFill/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6" name="Straight Connector 335"/>
                    <p:cNvCxnSpPr/>
                    <p:nvPr/>
                  </p:nvCxnSpPr>
                  <p:spPr>
                    <a:xfrm flipV="1">
                      <a:off x="1467801" y="3163784"/>
                      <a:ext cx="1109610" cy="815816"/>
                    </a:xfrm>
                    <a:prstGeom prst="line">
                      <a:avLst/>
                    </a:prstGeom>
                    <a:ln w="19050">
                      <a:noFill/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30" name="Oval 329"/>
                  <p:cNvSpPr/>
                  <p:nvPr/>
                </p:nvSpPr>
                <p:spPr>
                  <a:xfrm>
                    <a:off x="6133864" y="2813812"/>
                    <a:ext cx="117650" cy="11765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1" name="Group 320"/>
                <p:cNvGrpSpPr/>
                <p:nvPr/>
              </p:nvGrpSpPr>
              <p:grpSpPr>
                <a:xfrm>
                  <a:off x="6586708" y="4416873"/>
                  <a:ext cx="1105508" cy="1580347"/>
                  <a:chOff x="1435888" y="1992205"/>
                  <a:chExt cx="1407115" cy="2011501"/>
                </a:xfrm>
              </p:grpSpPr>
              <p:grpSp>
                <p:nvGrpSpPr>
                  <p:cNvPr id="322" name="Group 321"/>
                  <p:cNvGrpSpPr/>
                  <p:nvPr/>
                </p:nvGrpSpPr>
                <p:grpSpPr>
                  <a:xfrm>
                    <a:off x="1472241" y="3612860"/>
                    <a:ext cx="1370762" cy="390846"/>
                    <a:chOff x="8965725" y="2418070"/>
                    <a:chExt cx="1340029" cy="336936"/>
                  </a:xfrm>
                </p:grpSpPr>
                <p:cxnSp>
                  <p:nvCxnSpPr>
                    <p:cNvPr id="327" name="Straight Connector 326"/>
                    <p:cNvCxnSpPr/>
                    <p:nvPr/>
                  </p:nvCxnSpPr>
                  <p:spPr>
                    <a:xfrm flipH="1">
                      <a:off x="8965725" y="2750603"/>
                      <a:ext cx="809099" cy="440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8" name="Straight Connector 327"/>
                    <p:cNvCxnSpPr/>
                    <p:nvPr/>
                  </p:nvCxnSpPr>
                  <p:spPr>
                    <a:xfrm flipV="1">
                      <a:off x="9785710" y="2418070"/>
                      <a:ext cx="520044" cy="326541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23" name="Straight Connector 322"/>
                  <p:cNvCxnSpPr/>
                  <p:nvPr/>
                </p:nvCxnSpPr>
                <p:spPr>
                  <a:xfrm flipH="1" flipV="1">
                    <a:off x="1455415" y="2811872"/>
                    <a:ext cx="17267" cy="1181821"/>
                  </a:xfrm>
                  <a:prstGeom prst="line">
                    <a:avLst/>
                  </a:prstGeom>
                  <a:ln w="19050"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>
                  <a:xfrm flipV="1">
                    <a:off x="1435888" y="2010211"/>
                    <a:ext cx="1109610" cy="815816"/>
                  </a:xfrm>
                  <a:prstGeom prst="line">
                    <a:avLst/>
                  </a:prstGeom>
                  <a:ln w="19050"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Straight Connector 324"/>
                  <p:cNvCxnSpPr/>
                  <p:nvPr/>
                </p:nvCxnSpPr>
                <p:spPr>
                  <a:xfrm flipH="1" flipV="1">
                    <a:off x="2557581" y="1992205"/>
                    <a:ext cx="16835" cy="436290"/>
                  </a:xfrm>
                  <a:prstGeom prst="line">
                    <a:avLst/>
                  </a:prstGeom>
                  <a:ln w="19050">
                    <a:noFill/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" name="Straight Connector 325"/>
                  <p:cNvCxnSpPr/>
                  <p:nvPr/>
                </p:nvCxnSpPr>
                <p:spPr>
                  <a:xfrm flipV="1">
                    <a:off x="1467801" y="3163784"/>
                    <a:ext cx="1109610" cy="815816"/>
                  </a:xfrm>
                  <a:prstGeom prst="line">
                    <a:avLst/>
                  </a:prstGeom>
                  <a:ln w="19050">
                    <a:noFill/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312" name="Straight Connector 311"/>
              <p:cNvCxnSpPr/>
              <p:nvPr/>
            </p:nvCxnSpPr>
            <p:spPr>
              <a:xfrm flipH="1" flipV="1">
                <a:off x="9245986" y="4543108"/>
                <a:ext cx="426460" cy="2981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 flipH="1" flipV="1">
                <a:off x="9680355" y="4548328"/>
                <a:ext cx="8902" cy="60927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/>
              <p:cNvCxnSpPr/>
              <p:nvPr/>
            </p:nvCxnSpPr>
            <p:spPr>
              <a:xfrm flipH="1">
                <a:off x="9245404" y="5146326"/>
                <a:ext cx="432329" cy="1066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/>
              <p:cNvCxnSpPr/>
              <p:nvPr/>
            </p:nvCxnSpPr>
            <p:spPr>
              <a:xfrm flipH="1" flipV="1">
                <a:off x="9253547" y="4535514"/>
                <a:ext cx="8902" cy="609270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/>
              <p:cNvCxnSpPr/>
              <p:nvPr/>
            </p:nvCxnSpPr>
            <p:spPr>
              <a:xfrm flipV="1">
                <a:off x="8977398" y="4536359"/>
                <a:ext cx="269395" cy="194095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/>
              <p:cNvCxnSpPr/>
              <p:nvPr/>
            </p:nvCxnSpPr>
            <p:spPr>
              <a:xfrm flipV="1">
                <a:off x="8988339" y="5148026"/>
                <a:ext cx="262766" cy="182057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/>
              <p:cNvCxnSpPr/>
              <p:nvPr/>
            </p:nvCxnSpPr>
            <p:spPr>
              <a:xfrm flipH="1" flipV="1">
                <a:off x="8977912" y="4729598"/>
                <a:ext cx="8902" cy="60927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9" name="Freeform 318"/>
              <p:cNvSpPr/>
              <p:nvPr/>
            </p:nvSpPr>
            <p:spPr>
              <a:xfrm>
                <a:off x="9263380" y="4554220"/>
                <a:ext cx="411480" cy="576580"/>
              </a:xfrm>
              <a:custGeom>
                <a:avLst/>
                <a:gdLst>
                  <a:gd name="connsiteX0" fmla="*/ 0 w 411480"/>
                  <a:gd name="connsiteY0" fmla="*/ 0 h 576580"/>
                  <a:gd name="connsiteX1" fmla="*/ 0 w 411480"/>
                  <a:gd name="connsiteY1" fmla="*/ 0 h 576580"/>
                  <a:gd name="connsiteX2" fmla="*/ 7620 w 411480"/>
                  <a:gd name="connsiteY2" fmla="*/ 576580 h 576580"/>
                  <a:gd name="connsiteX3" fmla="*/ 411480 w 411480"/>
                  <a:gd name="connsiteY3" fmla="*/ 576580 h 576580"/>
                  <a:gd name="connsiteX4" fmla="*/ 403860 w 411480"/>
                  <a:gd name="connsiteY4" fmla="*/ 7620 h 576580"/>
                  <a:gd name="connsiteX5" fmla="*/ 0 w 411480"/>
                  <a:gd name="connsiteY5" fmla="*/ 0 h 57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1480" h="576580">
                    <a:moveTo>
                      <a:pt x="0" y="0"/>
                    </a:moveTo>
                    <a:lnTo>
                      <a:pt x="0" y="0"/>
                    </a:lnTo>
                    <a:lnTo>
                      <a:pt x="7620" y="576580"/>
                    </a:lnTo>
                    <a:lnTo>
                      <a:pt x="411480" y="576580"/>
                    </a:lnTo>
                    <a:lnTo>
                      <a:pt x="403860" y="76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92" name="Straight Connector 291"/>
            <p:cNvCxnSpPr/>
            <p:nvPr/>
          </p:nvCxnSpPr>
          <p:spPr>
            <a:xfrm flipH="1" flipV="1">
              <a:off x="5693418" y="4743134"/>
              <a:ext cx="15364" cy="1051519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 flipH="1" flipV="1">
              <a:off x="4958815" y="4746382"/>
              <a:ext cx="736013" cy="5145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>
              <a:off x="4968287" y="4746380"/>
              <a:ext cx="238" cy="89029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>
            <a:xfrm flipH="1">
              <a:off x="5552976" y="5796717"/>
              <a:ext cx="161453" cy="4032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 flipV="1">
              <a:off x="4958787" y="4413972"/>
              <a:ext cx="464940" cy="334982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 flipV="1">
              <a:off x="5685086" y="4407887"/>
              <a:ext cx="475055" cy="3471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flipH="1" flipV="1">
              <a:off x="6155213" y="4407887"/>
              <a:ext cx="15363" cy="10515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flipV="1">
              <a:off x="5708782" y="5459407"/>
              <a:ext cx="473319" cy="3370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 flipH="1" flipV="1">
              <a:off x="5417879" y="4411976"/>
              <a:ext cx="745015" cy="31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Freeform 300"/>
            <p:cNvSpPr/>
            <p:nvPr/>
          </p:nvSpPr>
          <p:spPr>
            <a:xfrm>
              <a:off x="4335780" y="4842510"/>
              <a:ext cx="472440" cy="1337310"/>
            </a:xfrm>
            <a:custGeom>
              <a:avLst/>
              <a:gdLst>
                <a:gd name="connsiteX0" fmla="*/ 0 w 472440"/>
                <a:gd name="connsiteY0" fmla="*/ 327660 h 1337310"/>
                <a:gd name="connsiteX1" fmla="*/ 453390 w 472440"/>
                <a:gd name="connsiteY1" fmla="*/ 0 h 1337310"/>
                <a:gd name="connsiteX2" fmla="*/ 472440 w 472440"/>
                <a:gd name="connsiteY2" fmla="*/ 1024890 h 1337310"/>
                <a:gd name="connsiteX3" fmla="*/ 15240 w 472440"/>
                <a:gd name="connsiteY3" fmla="*/ 1337310 h 1337310"/>
                <a:gd name="connsiteX4" fmla="*/ 0 w 472440"/>
                <a:gd name="connsiteY4" fmla="*/ 327660 h 133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2440" h="1337310">
                  <a:moveTo>
                    <a:pt x="0" y="327660"/>
                  </a:moveTo>
                  <a:lnTo>
                    <a:pt x="453390" y="0"/>
                  </a:lnTo>
                  <a:lnTo>
                    <a:pt x="472440" y="1024890"/>
                  </a:lnTo>
                  <a:lnTo>
                    <a:pt x="15240" y="1337310"/>
                  </a:lnTo>
                  <a:lnTo>
                    <a:pt x="0" y="32766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2" name="Straight Connector 301"/>
            <p:cNvCxnSpPr/>
            <p:nvPr/>
          </p:nvCxnSpPr>
          <p:spPr>
            <a:xfrm flipH="1">
              <a:off x="4327890" y="5167696"/>
              <a:ext cx="736403" cy="45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Oval 302"/>
            <p:cNvSpPr/>
            <p:nvPr/>
          </p:nvSpPr>
          <p:spPr>
            <a:xfrm>
              <a:off x="4270478" y="6156713"/>
              <a:ext cx="133237" cy="133237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4" name="Straight Connector 303"/>
            <p:cNvCxnSpPr/>
            <p:nvPr/>
          </p:nvCxnSpPr>
          <p:spPr>
            <a:xfrm flipH="1" flipV="1">
              <a:off x="5054543" y="5169842"/>
              <a:ext cx="15363" cy="10515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>
            <a:xfrm flipV="1">
              <a:off x="5052786" y="4849374"/>
              <a:ext cx="476949" cy="3250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6" name="Oval 305"/>
            <p:cNvSpPr/>
            <p:nvPr/>
          </p:nvSpPr>
          <p:spPr>
            <a:xfrm>
              <a:off x="5466468" y="5833593"/>
              <a:ext cx="133237" cy="133237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7" name="Straight Connector 306"/>
            <p:cNvCxnSpPr/>
            <p:nvPr/>
          </p:nvCxnSpPr>
          <p:spPr>
            <a:xfrm flipH="1" flipV="1">
              <a:off x="5432059" y="4417784"/>
              <a:ext cx="5983" cy="409475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" name="Freeform 307"/>
            <p:cNvSpPr/>
            <p:nvPr/>
          </p:nvSpPr>
          <p:spPr>
            <a:xfrm>
              <a:off x="4979670" y="4771942"/>
              <a:ext cx="707975" cy="1007828"/>
            </a:xfrm>
            <a:custGeom>
              <a:avLst/>
              <a:gdLst>
                <a:gd name="connsiteX0" fmla="*/ 0 w 716280"/>
                <a:gd name="connsiteY0" fmla="*/ 0 h 1021080"/>
                <a:gd name="connsiteX1" fmla="*/ 3810 w 716280"/>
                <a:gd name="connsiteY1" fmla="*/ 64770 h 1021080"/>
                <a:gd name="connsiteX2" fmla="*/ 571500 w 716280"/>
                <a:gd name="connsiteY2" fmla="*/ 72390 h 1021080"/>
                <a:gd name="connsiteX3" fmla="*/ 590550 w 716280"/>
                <a:gd name="connsiteY3" fmla="*/ 1017270 h 1021080"/>
                <a:gd name="connsiteX4" fmla="*/ 716280 w 716280"/>
                <a:gd name="connsiteY4" fmla="*/ 1021080 h 1021080"/>
                <a:gd name="connsiteX5" fmla="*/ 716280 w 716280"/>
                <a:gd name="connsiteY5" fmla="*/ 3810 h 1021080"/>
                <a:gd name="connsiteX6" fmla="*/ 0 w 716280"/>
                <a:gd name="connsiteY6" fmla="*/ 0 h 102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6280" h="1021080">
                  <a:moveTo>
                    <a:pt x="0" y="0"/>
                  </a:moveTo>
                  <a:lnTo>
                    <a:pt x="3810" y="64770"/>
                  </a:lnTo>
                  <a:lnTo>
                    <a:pt x="571500" y="72390"/>
                  </a:lnTo>
                  <a:lnTo>
                    <a:pt x="590550" y="1017270"/>
                  </a:lnTo>
                  <a:lnTo>
                    <a:pt x="716280" y="1021080"/>
                  </a:lnTo>
                  <a:lnTo>
                    <a:pt x="71628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Freeform 308"/>
            <p:cNvSpPr/>
            <p:nvPr/>
          </p:nvSpPr>
          <p:spPr>
            <a:xfrm>
              <a:off x="5006340" y="4434840"/>
              <a:ext cx="415290" cy="300990"/>
            </a:xfrm>
            <a:custGeom>
              <a:avLst/>
              <a:gdLst>
                <a:gd name="connsiteX0" fmla="*/ 0 w 415290"/>
                <a:gd name="connsiteY0" fmla="*/ 297180 h 300990"/>
                <a:gd name="connsiteX1" fmla="*/ 411480 w 415290"/>
                <a:gd name="connsiteY1" fmla="*/ 0 h 300990"/>
                <a:gd name="connsiteX2" fmla="*/ 415290 w 415290"/>
                <a:gd name="connsiteY2" fmla="*/ 300990 h 300990"/>
                <a:gd name="connsiteX3" fmla="*/ 0 w 415290"/>
                <a:gd name="connsiteY3" fmla="*/ 297180 h 30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5290" h="300990">
                  <a:moveTo>
                    <a:pt x="0" y="297180"/>
                  </a:moveTo>
                  <a:lnTo>
                    <a:pt x="411480" y="0"/>
                  </a:lnTo>
                  <a:lnTo>
                    <a:pt x="415290" y="300990"/>
                  </a:lnTo>
                  <a:lnTo>
                    <a:pt x="0" y="29718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/>
            <p:cNvSpPr/>
            <p:nvPr/>
          </p:nvSpPr>
          <p:spPr>
            <a:xfrm>
              <a:off x="5659982" y="5700356"/>
              <a:ext cx="133237" cy="133237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4" name="TextBox 343"/>
          <p:cNvSpPr txBox="1"/>
          <p:nvPr/>
        </p:nvSpPr>
        <p:spPr>
          <a:xfrm>
            <a:off x="300863" y="5190558"/>
            <a:ext cx="55579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Yeah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Just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it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until have not any sensors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child parts</a:t>
            </a:r>
          </a:p>
        </p:txBody>
      </p:sp>
      <p:sp>
        <p:nvSpPr>
          <p:cNvPr id="345" name="Arc 344"/>
          <p:cNvSpPr/>
          <p:nvPr/>
        </p:nvSpPr>
        <p:spPr>
          <a:xfrm>
            <a:off x="2449212" y="3261527"/>
            <a:ext cx="5649051" cy="1709832"/>
          </a:xfrm>
          <a:prstGeom prst="arc">
            <a:avLst>
              <a:gd name="adj1" fmla="val 14662341"/>
              <a:gd name="adj2" fmla="val 1072919"/>
            </a:avLst>
          </a:prstGeom>
          <a:solidFill>
            <a:schemeClr val="bg1"/>
          </a:solidFill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TextBox 345"/>
          <p:cNvSpPr txBox="1"/>
          <p:nvPr/>
        </p:nvSpPr>
        <p:spPr>
          <a:xfrm>
            <a:off x="5195549" y="4548092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Again, and again !</a:t>
            </a:r>
          </a:p>
        </p:txBody>
      </p:sp>
      <p:sp>
        <p:nvSpPr>
          <p:cNvPr id="347" name="Rectangle 346"/>
          <p:cNvSpPr/>
          <p:nvPr/>
        </p:nvSpPr>
        <p:spPr>
          <a:xfrm>
            <a:off x="1520618" y="4267389"/>
            <a:ext cx="2784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Recursion Technique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9839325" y="368645"/>
            <a:ext cx="2038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Methodology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E173-914C-46AC-AD3B-645F028AA57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241" grpId="0" animBg="1"/>
      <p:bldP spid="242" grpId="0" animBg="1"/>
      <p:bldP spid="344" grpId="0"/>
      <p:bldP spid="345" grpId="0" animBg="1"/>
      <p:bldP spid="346" grpId="0"/>
      <p:bldP spid="3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676275" y="349596"/>
            <a:ext cx="7581900" cy="442806"/>
          </a:xfrm>
        </p:spPr>
        <p:txBody>
          <a:bodyPr/>
          <a:lstStyle/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CONTENTS RESEARCH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22459" y="1329041"/>
            <a:ext cx="1509473" cy="1390460"/>
            <a:chOff x="1469425" y="1349829"/>
            <a:chExt cx="3708981" cy="34165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425" y="1349829"/>
              <a:ext cx="3708981" cy="281837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513439" y="4168203"/>
              <a:ext cx="2664967" cy="598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Cold Storage</a:t>
              </a:r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11016" y="1504958"/>
            <a:ext cx="1721767" cy="1624730"/>
            <a:chOff x="6782665" y="1153957"/>
            <a:chExt cx="2541193" cy="2397974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782665" y="1153958"/>
              <a:ext cx="1084733" cy="7032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8128094" y="1161642"/>
              <a:ext cx="1082487" cy="695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6782665" y="1857246"/>
              <a:ext cx="16880" cy="1018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8128094" y="1857246"/>
              <a:ext cx="16880" cy="1018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6791105" y="1857246"/>
              <a:ext cx="1336989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6799545" y="2876055"/>
              <a:ext cx="1336989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7867398" y="1153957"/>
              <a:ext cx="1336989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8147420" y="2172767"/>
              <a:ext cx="1080040" cy="6972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9210580" y="1153957"/>
              <a:ext cx="16880" cy="1018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905475" y="3099896"/>
              <a:ext cx="2418383" cy="4520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 verties sensors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6822012" y="2153705"/>
              <a:ext cx="1084733" cy="703289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7873591" y="1153957"/>
              <a:ext cx="16880" cy="101881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890471" y="2157662"/>
              <a:ext cx="1336989" cy="1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3431739" y="1420921"/>
            <a:ext cx="1782239" cy="1315535"/>
            <a:chOff x="3979775" y="1052744"/>
            <a:chExt cx="1782239" cy="1315535"/>
          </a:xfrm>
        </p:grpSpPr>
        <p:sp>
          <p:nvSpPr>
            <p:cNvPr id="23" name="Oval 22"/>
            <p:cNvSpPr/>
            <p:nvPr/>
          </p:nvSpPr>
          <p:spPr>
            <a:xfrm>
              <a:off x="3985521" y="1561541"/>
              <a:ext cx="117650" cy="11765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716229" y="1076537"/>
              <a:ext cx="117650" cy="11765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628653" y="1052744"/>
              <a:ext cx="117650" cy="11765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644364" y="1759311"/>
              <a:ext cx="117650" cy="11765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737004" y="1759311"/>
              <a:ext cx="117650" cy="11765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913077" y="2229262"/>
              <a:ext cx="117650" cy="11765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979775" y="2250629"/>
              <a:ext cx="117650" cy="11765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891203" y="1546727"/>
              <a:ext cx="117650" cy="11765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014527" y="1686249"/>
            <a:ext cx="2243648" cy="1999821"/>
            <a:chOff x="5261012" y="1026092"/>
            <a:chExt cx="2243648" cy="1999821"/>
          </a:xfrm>
        </p:grpSpPr>
        <p:grpSp>
          <p:nvGrpSpPr>
            <p:cNvPr id="32" name="Group 31"/>
            <p:cNvGrpSpPr/>
            <p:nvPr/>
          </p:nvGrpSpPr>
          <p:grpSpPr>
            <a:xfrm>
              <a:off x="5303559" y="1081740"/>
              <a:ext cx="2109258" cy="1944173"/>
              <a:chOff x="6782665" y="1153957"/>
              <a:chExt cx="2444795" cy="2212751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flipV="1">
                <a:off x="6782665" y="1153958"/>
                <a:ext cx="1084733" cy="70328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8128094" y="1161642"/>
                <a:ext cx="1082487" cy="6956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 flipV="1">
                <a:off x="6782665" y="1857246"/>
                <a:ext cx="16880" cy="10188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 flipV="1">
                <a:off x="8128094" y="1857246"/>
                <a:ext cx="16880" cy="10188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>
                <a:off x="6791105" y="1857246"/>
                <a:ext cx="1336989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6799545" y="2876055"/>
                <a:ext cx="1336989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7867398" y="1153957"/>
                <a:ext cx="1336989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8147420" y="2172767"/>
                <a:ext cx="1080040" cy="69729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 flipV="1">
                <a:off x="9210580" y="1153957"/>
                <a:ext cx="16880" cy="10188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6948341" y="3016413"/>
                <a:ext cx="1711595" cy="350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Added sensors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 flipV="1">
                <a:off x="6822012" y="2153705"/>
                <a:ext cx="1084733" cy="703289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 flipV="1">
                <a:off x="7873591" y="1153957"/>
                <a:ext cx="16880" cy="101881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>
                <a:off x="7890471" y="2157662"/>
                <a:ext cx="1336989" cy="1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5261012" y="1026092"/>
              <a:ext cx="2243648" cy="1636259"/>
              <a:chOff x="3985328" y="1028280"/>
              <a:chExt cx="1770647" cy="1267985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3985328" y="1496524"/>
                <a:ext cx="117650" cy="117650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4714901" y="1035586"/>
                <a:ext cx="117650" cy="117650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599040" y="1028280"/>
                <a:ext cx="117650" cy="117650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5638325" y="1694586"/>
                <a:ext cx="117650" cy="117650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712929" y="1699766"/>
                <a:ext cx="117650" cy="117650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4883025" y="2165096"/>
                <a:ext cx="117650" cy="117650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991567" y="2178615"/>
                <a:ext cx="117650" cy="117650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4884870" y="1499522"/>
                <a:ext cx="117650" cy="117650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6584799" y="2846463"/>
            <a:ext cx="1223127" cy="491568"/>
            <a:chOff x="5815264" y="2169498"/>
            <a:chExt cx="1223127" cy="491568"/>
          </a:xfrm>
        </p:grpSpPr>
        <p:sp>
          <p:nvSpPr>
            <p:cNvPr id="56" name="Oval 55"/>
            <p:cNvSpPr/>
            <p:nvPr/>
          </p:nvSpPr>
          <p:spPr>
            <a:xfrm>
              <a:off x="6889313" y="2169498"/>
              <a:ext cx="149078" cy="1518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5815264" y="2509246"/>
              <a:ext cx="149078" cy="1518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8183636" y="3153242"/>
            <a:ext cx="3263691" cy="2871117"/>
            <a:chOff x="8913429" y="1010642"/>
            <a:chExt cx="2430054" cy="2137755"/>
          </a:xfrm>
        </p:grpSpPr>
        <p:grpSp>
          <p:nvGrpSpPr>
            <p:cNvPr id="59" name="Group 58"/>
            <p:cNvGrpSpPr/>
            <p:nvPr/>
          </p:nvGrpSpPr>
          <p:grpSpPr>
            <a:xfrm>
              <a:off x="8953424" y="1059366"/>
              <a:ext cx="2326535" cy="1610802"/>
              <a:chOff x="3463775" y="4407887"/>
              <a:chExt cx="2718326" cy="1882063"/>
            </a:xfrm>
          </p:grpSpPr>
          <p:grpSp>
            <p:nvGrpSpPr>
              <p:cNvPr id="76" name="Group 75"/>
              <p:cNvGrpSpPr/>
              <p:nvPr/>
            </p:nvGrpSpPr>
            <p:grpSpPr>
              <a:xfrm>
                <a:off x="3463775" y="4449908"/>
                <a:ext cx="2089201" cy="1840042"/>
                <a:chOff x="8478734" y="4316870"/>
                <a:chExt cx="1210523" cy="1066155"/>
              </a:xfrm>
            </p:grpSpPr>
            <p:grpSp>
              <p:nvGrpSpPr>
                <p:cNvPr id="96" name="Group 95"/>
                <p:cNvGrpSpPr/>
                <p:nvPr/>
              </p:nvGrpSpPr>
              <p:grpSpPr>
                <a:xfrm>
                  <a:off x="8478734" y="4316870"/>
                  <a:ext cx="1208145" cy="1066155"/>
                  <a:chOff x="5851052" y="4416871"/>
                  <a:chExt cx="1841164" cy="1624776"/>
                </a:xfrm>
              </p:grpSpPr>
              <p:grpSp>
                <p:nvGrpSpPr>
                  <p:cNvPr id="105" name="Group 104"/>
                  <p:cNvGrpSpPr/>
                  <p:nvPr/>
                </p:nvGrpSpPr>
                <p:grpSpPr>
                  <a:xfrm>
                    <a:off x="5851052" y="4416871"/>
                    <a:ext cx="1306105" cy="1624776"/>
                    <a:chOff x="5754521" y="1306686"/>
                    <a:chExt cx="1306105" cy="1624776"/>
                  </a:xfrm>
                </p:grpSpPr>
                <p:grpSp>
                  <p:nvGrpSpPr>
                    <p:cNvPr id="114" name="Group 113"/>
                    <p:cNvGrpSpPr/>
                    <p:nvPr/>
                  </p:nvGrpSpPr>
                  <p:grpSpPr>
                    <a:xfrm>
                      <a:off x="5754521" y="1306686"/>
                      <a:ext cx="1306105" cy="1580347"/>
                      <a:chOff x="914972" y="1992203"/>
                      <a:chExt cx="1662439" cy="2011501"/>
                    </a:xfrm>
                  </p:grpSpPr>
                  <p:sp>
                    <p:nvSpPr>
                      <p:cNvPr id="116" name="Freeform 115"/>
                      <p:cNvSpPr/>
                      <p:nvPr/>
                    </p:nvSpPr>
                    <p:spPr>
                      <a:xfrm>
                        <a:off x="1453926" y="1995181"/>
                        <a:ext cx="1123308" cy="2008523"/>
                      </a:xfrm>
                      <a:custGeom>
                        <a:avLst/>
                        <a:gdLst>
                          <a:gd name="connsiteX0" fmla="*/ 0 w 1402080"/>
                          <a:gd name="connsiteY0" fmla="*/ 1021080 h 2506980"/>
                          <a:gd name="connsiteX1" fmla="*/ 22860 w 1402080"/>
                          <a:gd name="connsiteY1" fmla="*/ 2506980 h 2506980"/>
                          <a:gd name="connsiteX2" fmla="*/ 1402080 w 1402080"/>
                          <a:gd name="connsiteY2" fmla="*/ 1463040 h 2506980"/>
                          <a:gd name="connsiteX3" fmla="*/ 1386840 w 1402080"/>
                          <a:gd name="connsiteY3" fmla="*/ 0 h 2506980"/>
                          <a:gd name="connsiteX4" fmla="*/ 0 w 1402080"/>
                          <a:gd name="connsiteY4" fmla="*/ 1021080 h 25069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02080" h="2506980">
                            <a:moveTo>
                              <a:pt x="0" y="1021080"/>
                            </a:moveTo>
                            <a:lnTo>
                              <a:pt x="22860" y="2506980"/>
                            </a:lnTo>
                            <a:lnTo>
                              <a:pt x="1402080" y="1463040"/>
                            </a:lnTo>
                            <a:lnTo>
                              <a:pt x="1386840" y="0"/>
                            </a:lnTo>
                            <a:lnTo>
                              <a:pt x="0" y="102108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117" name="Group 116"/>
                      <p:cNvGrpSpPr/>
                      <p:nvPr/>
                    </p:nvGrpSpPr>
                    <p:grpSpPr>
                      <a:xfrm>
                        <a:off x="914972" y="1995181"/>
                        <a:ext cx="1650048" cy="2005369"/>
                        <a:chOff x="8420955" y="1023521"/>
                        <a:chExt cx="1613054" cy="1728767"/>
                      </a:xfrm>
                    </p:grpSpPr>
                    <p:cxnSp>
                      <p:nvCxnSpPr>
                        <p:cNvPr id="122" name="Straight Connector 121"/>
                        <p:cNvCxnSpPr/>
                        <p:nvPr/>
                      </p:nvCxnSpPr>
                      <p:spPr>
                        <a:xfrm flipV="1">
                          <a:off x="8420955" y="1028506"/>
                          <a:ext cx="1084733" cy="703289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3" name="Straight Connector 122"/>
                        <p:cNvCxnSpPr/>
                        <p:nvPr/>
                      </p:nvCxnSpPr>
                      <p:spPr>
                        <a:xfrm flipH="1" flipV="1">
                          <a:off x="8420955" y="1731794"/>
                          <a:ext cx="16880" cy="101881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4" name="Straight Connector 123"/>
                        <p:cNvCxnSpPr>
                          <a:stCxn id="116" idx="0"/>
                        </p:cNvCxnSpPr>
                        <p:nvPr/>
                      </p:nvCxnSpPr>
                      <p:spPr>
                        <a:xfrm flipH="1">
                          <a:off x="8429395" y="1728746"/>
                          <a:ext cx="518428" cy="3049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5" name="Straight Connector 124"/>
                        <p:cNvCxnSpPr/>
                        <p:nvPr/>
                      </p:nvCxnSpPr>
                      <p:spPr>
                        <a:xfrm flipH="1" flipV="1">
                          <a:off x="8454191" y="2740468"/>
                          <a:ext cx="464422" cy="1182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6" name="Straight Connector 125"/>
                        <p:cNvCxnSpPr>
                          <a:stCxn id="116" idx="3"/>
                        </p:cNvCxnSpPr>
                        <p:nvPr/>
                      </p:nvCxnSpPr>
                      <p:spPr>
                        <a:xfrm flipH="1">
                          <a:off x="9505688" y="1023521"/>
                          <a:ext cx="528321" cy="4985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7" name="Straight Connector 126"/>
                        <p:cNvCxnSpPr/>
                        <p:nvPr/>
                      </p:nvCxnSpPr>
                      <p:spPr>
                        <a:xfrm flipV="1">
                          <a:off x="8460302" y="2427111"/>
                          <a:ext cx="498268" cy="304432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  <a:prstDash val="sys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8" name="Straight Connector 127"/>
                        <p:cNvCxnSpPr/>
                        <p:nvPr/>
                      </p:nvCxnSpPr>
                      <p:spPr>
                        <a:xfrm flipH="1" flipV="1">
                          <a:off x="9511881" y="1028505"/>
                          <a:ext cx="10770" cy="296459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  <a:prstDash val="sys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118" name="Straight Connector 117"/>
                      <p:cNvCxnSpPr/>
                      <p:nvPr/>
                    </p:nvCxnSpPr>
                    <p:spPr>
                      <a:xfrm flipH="1" flipV="1">
                        <a:off x="1455415" y="2811872"/>
                        <a:ext cx="17267" cy="1181821"/>
                      </a:xfrm>
                      <a:prstGeom prst="line">
                        <a:avLst/>
                      </a:prstGeom>
                      <a:ln w="19050"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9" name="Straight Connector 118"/>
                      <p:cNvCxnSpPr/>
                      <p:nvPr/>
                    </p:nvCxnSpPr>
                    <p:spPr>
                      <a:xfrm flipV="1">
                        <a:off x="1435888" y="2010211"/>
                        <a:ext cx="1109610" cy="815816"/>
                      </a:xfrm>
                      <a:prstGeom prst="line">
                        <a:avLst/>
                      </a:prstGeom>
                      <a:ln w="19050"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0" name="Straight Connector 119"/>
                      <p:cNvCxnSpPr/>
                      <p:nvPr/>
                    </p:nvCxnSpPr>
                    <p:spPr>
                      <a:xfrm flipH="1" flipV="1">
                        <a:off x="2557580" y="1992203"/>
                        <a:ext cx="17267" cy="1181821"/>
                      </a:xfrm>
                      <a:prstGeom prst="line">
                        <a:avLst/>
                      </a:prstGeom>
                      <a:ln w="19050">
                        <a:noFill/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1" name="Straight Connector 120"/>
                      <p:cNvCxnSpPr/>
                      <p:nvPr/>
                    </p:nvCxnSpPr>
                    <p:spPr>
                      <a:xfrm flipV="1">
                        <a:off x="1467801" y="3163784"/>
                        <a:ext cx="1109610" cy="815816"/>
                      </a:xfrm>
                      <a:prstGeom prst="line">
                        <a:avLst/>
                      </a:prstGeom>
                      <a:ln w="19050">
                        <a:noFill/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15" name="Oval 114"/>
                    <p:cNvSpPr/>
                    <p:nvPr/>
                  </p:nvSpPr>
                  <p:spPr>
                    <a:xfrm>
                      <a:off x="6133864" y="2813812"/>
                      <a:ext cx="117650" cy="117650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6" name="Group 105"/>
                  <p:cNvGrpSpPr/>
                  <p:nvPr/>
                </p:nvGrpSpPr>
                <p:grpSpPr>
                  <a:xfrm>
                    <a:off x="6586708" y="4416873"/>
                    <a:ext cx="1105508" cy="1580347"/>
                    <a:chOff x="1435888" y="1992205"/>
                    <a:chExt cx="1407115" cy="2011501"/>
                  </a:xfrm>
                </p:grpSpPr>
                <p:grpSp>
                  <p:nvGrpSpPr>
                    <p:cNvPr id="107" name="Group 106"/>
                    <p:cNvGrpSpPr/>
                    <p:nvPr/>
                  </p:nvGrpSpPr>
                  <p:grpSpPr>
                    <a:xfrm>
                      <a:off x="1472241" y="3612860"/>
                      <a:ext cx="1370762" cy="390846"/>
                      <a:chOff x="8965725" y="2418070"/>
                      <a:chExt cx="1340029" cy="336936"/>
                    </a:xfrm>
                  </p:grpSpPr>
                  <p:cxnSp>
                    <p:nvCxnSpPr>
                      <p:cNvPr id="112" name="Straight Connector 111"/>
                      <p:cNvCxnSpPr/>
                      <p:nvPr/>
                    </p:nvCxnSpPr>
                    <p:spPr>
                      <a:xfrm flipH="1">
                        <a:off x="8965725" y="2750603"/>
                        <a:ext cx="809099" cy="4403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" name="Straight Connector 112"/>
                      <p:cNvCxnSpPr/>
                      <p:nvPr/>
                    </p:nvCxnSpPr>
                    <p:spPr>
                      <a:xfrm flipV="1">
                        <a:off x="9785710" y="2418070"/>
                        <a:ext cx="520044" cy="326541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08" name="Straight Connector 107"/>
                    <p:cNvCxnSpPr/>
                    <p:nvPr/>
                  </p:nvCxnSpPr>
                  <p:spPr>
                    <a:xfrm flipH="1" flipV="1">
                      <a:off x="1455415" y="2811872"/>
                      <a:ext cx="17267" cy="1181821"/>
                    </a:xfrm>
                    <a:prstGeom prst="line">
                      <a:avLst/>
                    </a:prstGeom>
                    <a:ln w="19050">
                      <a:noFill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" name="Straight Connector 108"/>
                    <p:cNvCxnSpPr/>
                    <p:nvPr/>
                  </p:nvCxnSpPr>
                  <p:spPr>
                    <a:xfrm flipV="1">
                      <a:off x="1435888" y="2010211"/>
                      <a:ext cx="1109610" cy="815816"/>
                    </a:xfrm>
                    <a:prstGeom prst="line">
                      <a:avLst/>
                    </a:prstGeom>
                    <a:ln w="19050">
                      <a:noFill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Straight Connector 109"/>
                    <p:cNvCxnSpPr/>
                    <p:nvPr/>
                  </p:nvCxnSpPr>
                  <p:spPr>
                    <a:xfrm flipH="1" flipV="1">
                      <a:off x="2557581" y="1992205"/>
                      <a:ext cx="16835" cy="436290"/>
                    </a:xfrm>
                    <a:prstGeom prst="line">
                      <a:avLst/>
                    </a:prstGeom>
                    <a:ln w="19050">
                      <a:noFill/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" name="Straight Connector 110"/>
                    <p:cNvCxnSpPr/>
                    <p:nvPr/>
                  </p:nvCxnSpPr>
                  <p:spPr>
                    <a:xfrm flipV="1">
                      <a:off x="1467801" y="3163784"/>
                      <a:ext cx="1109610" cy="815816"/>
                    </a:xfrm>
                    <a:prstGeom prst="line">
                      <a:avLst/>
                    </a:prstGeom>
                    <a:ln w="19050">
                      <a:noFill/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97" name="Straight Connector 96"/>
                <p:cNvCxnSpPr/>
                <p:nvPr/>
              </p:nvCxnSpPr>
              <p:spPr>
                <a:xfrm flipH="1" flipV="1">
                  <a:off x="9245986" y="4543108"/>
                  <a:ext cx="426460" cy="2981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flipH="1" flipV="1">
                  <a:off x="9680355" y="4548328"/>
                  <a:ext cx="8902" cy="60927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flipH="1">
                  <a:off x="9245404" y="5146326"/>
                  <a:ext cx="432329" cy="1066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flipH="1" flipV="1">
                  <a:off x="9253547" y="4535514"/>
                  <a:ext cx="8902" cy="60927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flipV="1">
                  <a:off x="8977398" y="4536359"/>
                  <a:ext cx="269395" cy="194095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flipV="1">
                  <a:off x="8988339" y="5148026"/>
                  <a:ext cx="262766" cy="182057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flipH="1" flipV="1">
                  <a:off x="8977912" y="4729598"/>
                  <a:ext cx="8902" cy="60927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Freeform 103"/>
                <p:cNvSpPr/>
                <p:nvPr/>
              </p:nvSpPr>
              <p:spPr>
                <a:xfrm>
                  <a:off x="9263380" y="4554220"/>
                  <a:ext cx="411480" cy="576580"/>
                </a:xfrm>
                <a:custGeom>
                  <a:avLst/>
                  <a:gdLst>
                    <a:gd name="connsiteX0" fmla="*/ 0 w 411480"/>
                    <a:gd name="connsiteY0" fmla="*/ 0 h 576580"/>
                    <a:gd name="connsiteX1" fmla="*/ 0 w 411480"/>
                    <a:gd name="connsiteY1" fmla="*/ 0 h 576580"/>
                    <a:gd name="connsiteX2" fmla="*/ 7620 w 411480"/>
                    <a:gd name="connsiteY2" fmla="*/ 576580 h 576580"/>
                    <a:gd name="connsiteX3" fmla="*/ 411480 w 411480"/>
                    <a:gd name="connsiteY3" fmla="*/ 576580 h 576580"/>
                    <a:gd name="connsiteX4" fmla="*/ 403860 w 411480"/>
                    <a:gd name="connsiteY4" fmla="*/ 7620 h 576580"/>
                    <a:gd name="connsiteX5" fmla="*/ 0 w 411480"/>
                    <a:gd name="connsiteY5" fmla="*/ 0 h 576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1480" h="57658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620" y="576580"/>
                      </a:lnTo>
                      <a:lnTo>
                        <a:pt x="411480" y="576580"/>
                      </a:lnTo>
                      <a:lnTo>
                        <a:pt x="403860" y="76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5693418" y="4743134"/>
                <a:ext cx="15364" cy="1051519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H="1" flipV="1">
                <a:off x="4958815" y="4746382"/>
                <a:ext cx="736013" cy="5145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4968287" y="4746380"/>
                <a:ext cx="238" cy="89029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H="1">
                <a:off x="5552976" y="5796717"/>
                <a:ext cx="161453" cy="4032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V="1">
                <a:off x="4958787" y="4413972"/>
                <a:ext cx="464940" cy="334982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V="1">
                <a:off x="5685086" y="4407887"/>
                <a:ext cx="475055" cy="3471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H="1" flipV="1">
                <a:off x="6155213" y="4407887"/>
                <a:ext cx="15363" cy="10515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V="1">
                <a:off x="5708782" y="5459407"/>
                <a:ext cx="473319" cy="3370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H="1" flipV="1">
                <a:off x="5417879" y="4411976"/>
                <a:ext cx="745015" cy="314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Freeform 85"/>
              <p:cNvSpPr/>
              <p:nvPr/>
            </p:nvSpPr>
            <p:spPr>
              <a:xfrm>
                <a:off x="4335780" y="4842510"/>
                <a:ext cx="472440" cy="1337310"/>
              </a:xfrm>
              <a:custGeom>
                <a:avLst/>
                <a:gdLst>
                  <a:gd name="connsiteX0" fmla="*/ 0 w 472440"/>
                  <a:gd name="connsiteY0" fmla="*/ 327660 h 1337310"/>
                  <a:gd name="connsiteX1" fmla="*/ 453390 w 472440"/>
                  <a:gd name="connsiteY1" fmla="*/ 0 h 1337310"/>
                  <a:gd name="connsiteX2" fmla="*/ 472440 w 472440"/>
                  <a:gd name="connsiteY2" fmla="*/ 1024890 h 1337310"/>
                  <a:gd name="connsiteX3" fmla="*/ 15240 w 472440"/>
                  <a:gd name="connsiteY3" fmla="*/ 1337310 h 1337310"/>
                  <a:gd name="connsiteX4" fmla="*/ 0 w 472440"/>
                  <a:gd name="connsiteY4" fmla="*/ 327660 h 1337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440" h="1337310">
                    <a:moveTo>
                      <a:pt x="0" y="327660"/>
                    </a:moveTo>
                    <a:lnTo>
                      <a:pt x="453390" y="0"/>
                    </a:lnTo>
                    <a:lnTo>
                      <a:pt x="472440" y="1024890"/>
                    </a:lnTo>
                    <a:lnTo>
                      <a:pt x="15240" y="1337310"/>
                    </a:lnTo>
                    <a:lnTo>
                      <a:pt x="0" y="32766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7" name="Straight Connector 86"/>
              <p:cNvCxnSpPr/>
              <p:nvPr/>
            </p:nvCxnSpPr>
            <p:spPr>
              <a:xfrm flipH="1">
                <a:off x="4327890" y="5167696"/>
                <a:ext cx="736403" cy="45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Oval 87"/>
              <p:cNvSpPr/>
              <p:nvPr/>
            </p:nvSpPr>
            <p:spPr>
              <a:xfrm>
                <a:off x="4270478" y="6156713"/>
                <a:ext cx="133237" cy="133237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9" name="Straight Connector 88"/>
              <p:cNvCxnSpPr/>
              <p:nvPr/>
            </p:nvCxnSpPr>
            <p:spPr>
              <a:xfrm flipH="1" flipV="1">
                <a:off x="5054543" y="5169841"/>
                <a:ext cx="15363" cy="10515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flipV="1">
                <a:off x="5052786" y="4849374"/>
                <a:ext cx="476949" cy="32503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Oval 90"/>
              <p:cNvSpPr/>
              <p:nvPr/>
            </p:nvSpPr>
            <p:spPr>
              <a:xfrm>
                <a:off x="5466468" y="5833593"/>
                <a:ext cx="133237" cy="133237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2" name="Straight Connector 91"/>
              <p:cNvCxnSpPr/>
              <p:nvPr/>
            </p:nvCxnSpPr>
            <p:spPr>
              <a:xfrm flipH="1" flipV="1">
                <a:off x="5432059" y="4417784"/>
                <a:ext cx="5983" cy="409475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Freeform 92"/>
              <p:cNvSpPr/>
              <p:nvPr/>
            </p:nvSpPr>
            <p:spPr>
              <a:xfrm>
                <a:off x="4979670" y="4771942"/>
                <a:ext cx="707975" cy="1007828"/>
              </a:xfrm>
              <a:custGeom>
                <a:avLst/>
                <a:gdLst>
                  <a:gd name="connsiteX0" fmla="*/ 0 w 716280"/>
                  <a:gd name="connsiteY0" fmla="*/ 0 h 1021080"/>
                  <a:gd name="connsiteX1" fmla="*/ 3810 w 716280"/>
                  <a:gd name="connsiteY1" fmla="*/ 64770 h 1021080"/>
                  <a:gd name="connsiteX2" fmla="*/ 571500 w 716280"/>
                  <a:gd name="connsiteY2" fmla="*/ 72390 h 1021080"/>
                  <a:gd name="connsiteX3" fmla="*/ 590550 w 716280"/>
                  <a:gd name="connsiteY3" fmla="*/ 1017270 h 1021080"/>
                  <a:gd name="connsiteX4" fmla="*/ 716280 w 716280"/>
                  <a:gd name="connsiteY4" fmla="*/ 1021080 h 1021080"/>
                  <a:gd name="connsiteX5" fmla="*/ 716280 w 716280"/>
                  <a:gd name="connsiteY5" fmla="*/ 3810 h 1021080"/>
                  <a:gd name="connsiteX6" fmla="*/ 0 w 716280"/>
                  <a:gd name="connsiteY6" fmla="*/ 0 h 1021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6280" h="1021080">
                    <a:moveTo>
                      <a:pt x="0" y="0"/>
                    </a:moveTo>
                    <a:lnTo>
                      <a:pt x="3810" y="64770"/>
                    </a:lnTo>
                    <a:lnTo>
                      <a:pt x="571500" y="72390"/>
                    </a:lnTo>
                    <a:lnTo>
                      <a:pt x="590550" y="1017270"/>
                    </a:lnTo>
                    <a:lnTo>
                      <a:pt x="716280" y="1021080"/>
                    </a:lnTo>
                    <a:lnTo>
                      <a:pt x="716280" y="38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5006340" y="4434840"/>
                <a:ext cx="415290" cy="300990"/>
              </a:xfrm>
              <a:custGeom>
                <a:avLst/>
                <a:gdLst>
                  <a:gd name="connsiteX0" fmla="*/ 0 w 415290"/>
                  <a:gd name="connsiteY0" fmla="*/ 297180 h 300990"/>
                  <a:gd name="connsiteX1" fmla="*/ 411480 w 415290"/>
                  <a:gd name="connsiteY1" fmla="*/ 0 h 300990"/>
                  <a:gd name="connsiteX2" fmla="*/ 415290 w 415290"/>
                  <a:gd name="connsiteY2" fmla="*/ 300990 h 300990"/>
                  <a:gd name="connsiteX3" fmla="*/ 0 w 415290"/>
                  <a:gd name="connsiteY3" fmla="*/ 297180 h 300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5290" h="300990">
                    <a:moveTo>
                      <a:pt x="0" y="297180"/>
                    </a:moveTo>
                    <a:lnTo>
                      <a:pt x="411480" y="0"/>
                    </a:lnTo>
                    <a:lnTo>
                      <a:pt x="415290" y="300990"/>
                    </a:lnTo>
                    <a:lnTo>
                      <a:pt x="0" y="29718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5659982" y="5700356"/>
                <a:ext cx="133237" cy="133237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Oval 59"/>
            <p:cNvSpPr/>
            <p:nvPr/>
          </p:nvSpPr>
          <p:spPr>
            <a:xfrm>
              <a:off x="8913429" y="1678626"/>
              <a:ext cx="117650" cy="11765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9753288" y="1055853"/>
              <a:ext cx="117650" cy="11765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0592124" y="1010642"/>
              <a:ext cx="117650" cy="11765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11186206" y="1010642"/>
              <a:ext cx="117650" cy="11765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9334972" y="1712662"/>
              <a:ext cx="52313" cy="5231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11211270" y="1904006"/>
              <a:ext cx="117650" cy="11765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0269076" y="2566556"/>
              <a:ext cx="117650" cy="11765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0246306" y="1651758"/>
              <a:ext cx="117650" cy="11765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8920341" y="2559100"/>
              <a:ext cx="117650" cy="11765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9674717" y="1693315"/>
              <a:ext cx="52313" cy="5231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10071416" y="1405555"/>
              <a:ext cx="52313" cy="5231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10228826" y="1313567"/>
              <a:ext cx="52313" cy="5231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10845155" y="1317754"/>
              <a:ext cx="52313" cy="5231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10168600" y="1080171"/>
              <a:ext cx="52313" cy="5231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10682675" y="1418294"/>
              <a:ext cx="52313" cy="5231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9178142" y="2758822"/>
              <a:ext cx="2165341" cy="389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ivided structure of our storage</a:t>
              </a:r>
            </a:p>
            <a:p>
              <a:r>
                <a:rPr lang="en-US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 just save it !</a:t>
              </a:r>
              <a:endPara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1642277" y="3753514"/>
            <a:ext cx="2527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1: To define our 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Storage structure 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1621877" y="4633684"/>
            <a:ext cx="3121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Space Dividing</a:t>
            </a:r>
            <a:endParaRPr lang="en-US" sz="32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3167106" y="5559465"/>
            <a:ext cx="4334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Recursion Technique</a:t>
            </a:r>
            <a:endParaRPr lang="en-US" sz="32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752446" y="5155432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rc 2"/>
          <p:cNvSpPr/>
          <p:nvPr/>
        </p:nvSpPr>
        <p:spPr>
          <a:xfrm>
            <a:off x="-2530292" y="3289678"/>
            <a:ext cx="10031406" cy="3474312"/>
          </a:xfrm>
          <a:prstGeom prst="arc">
            <a:avLst>
              <a:gd name="adj1" fmla="val 14195440"/>
              <a:gd name="adj2" fmla="val 250664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9839325" y="368645"/>
            <a:ext cx="2038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Methodology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E173-914C-46AC-AD3B-645F028AA57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9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/>
      <p:bldP spid="131" grpId="0"/>
      <p:bldP spid="132" grpId="0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676275" y="349596"/>
            <a:ext cx="7581900" cy="442806"/>
          </a:xfrm>
        </p:spPr>
        <p:txBody>
          <a:bodyPr/>
          <a:lstStyle/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CONTENTS RESEARCH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24957" y="1414406"/>
            <a:ext cx="3114688" cy="1154627"/>
            <a:chOff x="8913429" y="1010642"/>
            <a:chExt cx="4514557" cy="1673564"/>
          </a:xfrm>
        </p:grpSpPr>
        <p:grpSp>
          <p:nvGrpSpPr>
            <p:cNvPr id="6" name="Group 5"/>
            <p:cNvGrpSpPr/>
            <p:nvPr/>
          </p:nvGrpSpPr>
          <p:grpSpPr>
            <a:xfrm>
              <a:off x="8953424" y="1059366"/>
              <a:ext cx="2326535" cy="1610802"/>
              <a:chOff x="3463775" y="4407887"/>
              <a:chExt cx="2718326" cy="1882063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3463775" y="4449908"/>
                <a:ext cx="2089201" cy="1840042"/>
                <a:chOff x="8478734" y="4316870"/>
                <a:chExt cx="1210523" cy="1066155"/>
              </a:xfrm>
            </p:grpSpPr>
            <p:grpSp>
              <p:nvGrpSpPr>
                <p:cNvPr id="43" name="Group 42"/>
                <p:cNvGrpSpPr/>
                <p:nvPr/>
              </p:nvGrpSpPr>
              <p:grpSpPr>
                <a:xfrm>
                  <a:off x="8478734" y="4316870"/>
                  <a:ext cx="1208145" cy="1066155"/>
                  <a:chOff x="5851052" y="4416871"/>
                  <a:chExt cx="1841164" cy="1624776"/>
                </a:xfrm>
              </p:grpSpPr>
              <p:grpSp>
                <p:nvGrpSpPr>
                  <p:cNvPr id="52" name="Group 51"/>
                  <p:cNvGrpSpPr/>
                  <p:nvPr/>
                </p:nvGrpSpPr>
                <p:grpSpPr>
                  <a:xfrm>
                    <a:off x="5851052" y="4416871"/>
                    <a:ext cx="1306105" cy="1624776"/>
                    <a:chOff x="5754521" y="1306686"/>
                    <a:chExt cx="1306105" cy="1624776"/>
                  </a:xfrm>
                </p:grpSpPr>
                <p:grpSp>
                  <p:nvGrpSpPr>
                    <p:cNvPr id="61" name="Group 60"/>
                    <p:cNvGrpSpPr/>
                    <p:nvPr/>
                  </p:nvGrpSpPr>
                  <p:grpSpPr>
                    <a:xfrm>
                      <a:off x="5754521" y="1306686"/>
                      <a:ext cx="1306105" cy="1580347"/>
                      <a:chOff x="914972" y="1992203"/>
                      <a:chExt cx="1662439" cy="2011501"/>
                    </a:xfrm>
                  </p:grpSpPr>
                  <p:sp>
                    <p:nvSpPr>
                      <p:cNvPr id="63" name="Freeform 62"/>
                      <p:cNvSpPr/>
                      <p:nvPr/>
                    </p:nvSpPr>
                    <p:spPr>
                      <a:xfrm>
                        <a:off x="1453926" y="1995181"/>
                        <a:ext cx="1123308" cy="2008523"/>
                      </a:xfrm>
                      <a:custGeom>
                        <a:avLst/>
                        <a:gdLst>
                          <a:gd name="connsiteX0" fmla="*/ 0 w 1402080"/>
                          <a:gd name="connsiteY0" fmla="*/ 1021080 h 2506980"/>
                          <a:gd name="connsiteX1" fmla="*/ 22860 w 1402080"/>
                          <a:gd name="connsiteY1" fmla="*/ 2506980 h 2506980"/>
                          <a:gd name="connsiteX2" fmla="*/ 1402080 w 1402080"/>
                          <a:gd name="connsiteY2" fmla="*/ 1463040 h 2506980"/>
                          <a:gd name="connsiteX3" fmla="*/ 1386840 w 1402080"/>
                          <a:gd name="connsiteY3" fmla="*/ 0 h 2506980"/>
                          <a:gd name="connsiteX4" fmla="*/ 0 w 1402080"/>
                          <a:gd name="connsiteY4" fmla="*/ 1021080 h 25069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02080" h="2506980">
                            <a:moveTo>
                              <a:pt x="0" y="1021080"/>
                            </a:moveTo>
                            <a:lnTo>
                              <a:pt x="22860" y="2506980"/>
                            </a:lnTo>
                            <a:lnTo>
                              <a:pt x="1402080" y="1463040"/>
                            </a:lnTo>
                            <a:lnTo>
                              <a:pt x="1386840" y="0"/>
                            </a:lnTo>
                            <a:lnTo>
                              <a:pt x="0" y="102108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64" name="Group 63"/>
                      <p:cNvGrpSpPr/>
                      <p:nvPr/>
                    </p:nvGrpSpPr>
                    <p:grpSpPr>
                      <a:xfrm>
                        <a:off x="914972" y="1995181"/>
                        <a:ext cx="1650048" cy="2005369"/>
                        <a:chOff x="8420955" y="1023521"/>
                        <a:chExt cx="1613054" cy="1728767"/>
                      </a:xfrm>
                    </p:grpSpPr>
                    <p:cxnSp>
                      <p:nvCxnSpPr>
                        <p:cNvPr id="69" name="Straight Connector 68"/>
                        <p:cNvCxnSpPr/>
                        <p:nvPr/>
                      </p:nvCxnSpPr>
                      <p:spPr>
                        <a:xfrm flipV="1">
                          <a:off x="8420955" y="1028506"/>
                          <a:ext cx="1084733" cy="703289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" name="Straight Connector 69"/>
                        <p:cNvCxnSpPr/>
                        <p:nvPr/>
                      </p:nvCxnSpPr>
                      <p:spPr>
                        <a:xfrm flipH="1" flipV="1">
                          <a:off x="8420955" y="1731794"/>
                          <a:ext cx="16880" cy="101881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1" name="Straight Connector 70"/>
                        <p:cNvCxnSpPr>
                          <a:stCxn id="63" idx="0"/>
                        </p:cNvCxnSpPr>
                        <p:nvPr/>
                      </p:nvCxnSpPr>
                      <p:spPr>
                        <a:xfrm flipH="1">
                          <a:off x="8429395" y="1728746"/>
                          <a:ext cx="518428" cy="3049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2" name="Straight Connector 71"/>
                        <p:cNvCxnSpPr/>
                        <p:nvPr/>
                      </p:nvCxnSpPr>
                      <p:spPr>
                        <a:xfrm flipH="1" flipV="1">
                          <a:off x="8454191" y="2740468"/>
                          <a:ext cx="464422" cy="1182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3" name="Straight Connector 72"/>
                        <p:cNvCxnSpPr>
                          <a:stCxn id="63" idx="3"/>
                        </p:cNvCxnSpPr>
                        <p:nvPr/>
                      </p:nvCxnSpPr>
                      <p:spPr>
                        <a:xfrm flipH="1">
                          <a:off x="9505688" y="1023521"/>
                          <a:ext cx="528321" cy="4985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4" name="Straight Connector 73"/>
                        <p:cNvCxnSpPr/>
                        <p:nvPr/>
                      </p:nvCxnSpPr>
                      <p:spPr>
                        <a:xfrm flipV="1">
                          <a:off x="8460302" y="2427111"/>
                          <a:ext cx="498268" cy="304432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  <a:prstDash val="sys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5" name="Straight Connector 74"/>
                        <p:cNvCxnSpPr/>
                        <p:nvPr/>
                      </p:nvCxnSpPr>
                      <p:spPr>
                        <a:xfrm flipH="1" flipV="1">
                          <a:off x="9511881" y="1028505"/>
                          <a:ext cx="10770" cy="296459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  <a:prstDash val="sys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65" name="Straight Connector 64"/>
                      <p:cNvCxnSpPr/>
                      <p:nvPr/>
                    </p:nvCxnSpPr>
                    <p:spPr>
                      <a:xfrm flipH="1" flipV="1">
                        <a:off x="1455415" y="2811872"/>
                        <a:ext cx="17267" cy="1181821"/>
                      </a:xfrm>
                      <a:prstGeom prst="line">
                        <a:avLst/>
                      </a:prstGeom>
                      <a:ln w="19050"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" name="Straight Connector 65"/>
                      <p:cNvCxnSpPr/>
                      <p:nvPr/>
                    </p:nvCxnSpPr>
                    <p:spPr>
                      <a:xfrm flipV="1">
                        <a:off x="1435888" y="2010211"/>
                        <a:ext cx="1109610" cy="815816"/>
                      </a:xfrm>
                      <a:prstGeom prst="line">
                        <a:avLst/>
                      </a:prstGeom>
                      <a:ln w="19050"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" name="Straight Connector 66"/>
                      <p:cNvCxnSpPr/>
                      <p:nvPr/>
                    </p:nvCxnSpPr>
                    <p:spPr>
                      <a:xfrm flipH="1" flipV="1">
                        <a:off x="2557580" y="1992203"/>
                        <a:ext cx="17267" cy="1181821"/>
                      </a:xfrm>
                      <a:prstGeom prst="line">
                        <a:avLst/>
                      </a:prstGeom>
                      <a:ln w="19050">
                        <a:noFill/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" name="Straight Connector 67"/>
                      <p:cNvCxnSpPr/>
                      <p:nvPr/>
                    </p:nvCxnSpPr>
                    <p:spPr>
                      <a:xfrm flipV="1">
                        <a:off x="1467801" y="3163784"/>
                        <a:ext cx="1109610" cy="815816"/>
                      </a:xfrm>
                      <a:prstGeom prst="line">
                        <a:avLst/>
                      </a:prstGeom>
                      <a:ln w="19050">
                        <a:noFill/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62" name="Oval 61"/>
                    <p:cNvSpPr/>
                    <p:nvPr/>
                  </p:nvSpPr>
                  <p:spPr>
                    <a:xfrm>
                      <a:off x="6133864" y="2813812"/>
                      <a:ext cx="117650" cy="117650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3" name="Group 52"/>
                  <p:cNvGrpSpPr/>
                  <p:nvPr/>
                </p:nvGrpSpPr>
                <p:grpSpPr>
                  <a:xfrm>
                    <a:off x="6586708" y="4416873"/>
                    <a:ext cx="1105508" cy="1580347"/>
                    <a:chOff x="1435888" y="1992205"/>
                    <a:chExt cx="1407115" cy="2011501"/>
                  </a:xfrm>
                </p:grpSpPr>
                <p:grpSp>
                  <p:nvGrpSpPr>
                    <p:cNvPr id="54" name="Group 53"/>
                    <p:cNvGrpSpPr/>
                    <p:nvPr/>
                  </p:nvGrpSpPr>
                  <p:grpSpPr>
                    <a:xfrm>
                      <a:off x="1472241" y="3612860"/>
                      <a:ext cx="1370762" cy="390846"/>
                      <a:chOff x="8965725" y="2418070"/>
                      <a:chExt cx="1340029" cy="336936"/>
                    </a:xfrm>
                  </p:grpSpPr>
                  <p:cxnSp>
                    <p:nvCxnSpPr>
                      <p:cNvPr id="59" name="Straight Connector 58"/>
                      <p:cNvCxnSpPr/>
                      <p:nvPr/>
                    </p:nvCxnSpPr>
                    <p:spPr>
                      <a:xfrm flipH="1">
                        <a:off x="8965725" y="2750603"/>
                        <a:ext cx="809099" cy="4403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" name="Straight Connector 59"/>
                      <p:cNvCxnSpPr/>
                      <p:nvPr/>
                    </p:nvCxnSpPr>
                    <p:spPr>
                      <a:xfrm flipV="1">
                        <a:off x="9785710" y="2418070"/>
                        <a:ext cx="520044" cy="326541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55" name="Straight Connector 54"/>
                    <p:cNvCxnSpPr/>
                    <p:nvPr/>
                  </p:nvCxnSpPr>
                  <p:spPr>
                    <a:xfrm flipH="1" flipV="1">
                      <a:off x="1455415" y="2811872"/>
                      <a:ext cx="17267" cy="1181821"/>
                    </a:xfrm>
                    <a:prstGeom prst="line">
                      <a:avLst/>
                    </a:prstGeom>
                    <a:ln w="19050">
                      <a:noFill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Connector 55"/>
                    <p:cNvCxnSpPr/>
                    <p:nvPr/>
                  </p:nvCxnSpPr>
                  <p:spPr>
                    <a:xfrm flipV="1">
                      <a:off x="1435888" y="2010211"/>
                      <a:ext cx="1109610" cy="815816"/>
                    </a:xfrm>
                    <a:prstGeom prst="line">
                      <a:avLst/>
                    </a:prstGeom>
                    <a:ln w="19050">
                      <a:noFill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Straight Connector 56"/>
                    <p:cNvCxnSpPr/>
                    <p:nvPr/>
                  </p:nvCxnSpPr>
                  <p:spPr>
                    <a:xfrm flipH="1" flipV="1">
                      <a:off x="2557581" y="1992205"/>
                      <a:ext cx="16835" cy="436290"/>
                    </a:xfrm>
                    <a:prstGeom prst="line">
                      <a:avLst/>
                    </a:prstGeom>
                    <a:ln w="19050">
                      <a:noFill/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Straight Connector 57"/>
                    <p:cNvCxnSpPr/>
                    <p:nvPr/>
                  </p:nvCxnSpPr>
                  <p:spPr>
                    <a:xfrm flipV="1">
                      <a:off x="1467801" y="3163784"/>
                      <a:ext cx="1109610" cy="815816"/>
                    </a:xfrm>
                    <a:prstGeom prst="line">
                      <a:avLst/>
                    </a:prstGeom>
                    <a:ln w="19050">
                      <a:noFill/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44" name="Straight Connector 43"/>
                <p:cNvCxnSpPr/>
                <p:nvPr/>
              </p:nvCxnSpPr>
              <p:spPr>
                <a:xfrm flipH="1" flipV="1">
                  <a:off x="9245986" y="4543108"/>
                  <a:ext cx="426460" cy="2981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H="1" flipV="1">
                  <a:off x="9680355" y="4548328"/>
                  <a:ext cx="8902" cy="60927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H="1">
                  <a:off x="9245404" y="5146326"/>
                  <a:ext cx="432329" cy="1066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H="1" flipV="1">
                  <a:off x="9253547" y="4535514"/>
                  <a:ext cx="8902" cy="60927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V="1">
                  <a:off x="8977398" y="4536359"/>
                  <a:ext cx="269395" cy="194095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V="1">
                  <a:off x="8988339" y="5148026"/>
                  <a:ext cx="262766" cy="182057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H="1" flipV="1">
                  <a:off x="8977912" y="4729598"/>
                  <a:ext cx="8902" cy="60927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Freeform 50"/>
                <p:cNvSpPr/>
                <p:nvPr/>
              </p:nvSpPr>
              <p:spPr>
                <a:xfrm>
                  <a:off x="9263380" y="4554220"/>
                  <a:ext cx="411480" cy="576580"/>
                </a:xfrm>
                <a:custGeom>
                  <a:avLst/>
                  <a:gdLst>
                    <a:gd name="connsiteX0" fmla="*/ 0 w 411480"/>
                    <a:gd name="connsiteY0" fmla="*/ 0 h 576580"/>
                    <a:gd name="connsiteX1" fmla="*/ 0 w 411480"/>
                    <a:gd name="connsiteY1" fmla="*/ 0 h 576580"/>
                    <a:gd name="connsiteX2" fmla="*/ 7620 w 411480"/>
                    <a:gd name="connsiteY2" fmla="*/ 576580 h 576580"/>
                    <a:gd name="connsiteX3" fmla="*/ 411480 w 411480"/>
                    <a:gd name="connsiteY3" fmla="*/ 576580 h 576580"/>
                    <a:gd name="connsiteX4" fmla="*/ 403860 w 411480"/>
                    <a:gd name="connsiteY4" fmla="*/ 7620 h 576580"/>
                    <a:gd name="connsiteX5" fmla="*/ 0 w 411480"/>
                    <a:gd name="connsiteY5" fmla="*/ 0 h 576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1480" h="57658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620" y="576580"/>
                      </a:lnTo>
                      <a:lnTo>
                        <a:pt x="411480" y="576580"/>
                      </a:lnTo>
                      <a:lnTo>
                        <a:pt x="403860" y="76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4" name="Straight Connector 23"/>
              <p:cNvCxnSpPr/>
              <p:nvPr/>
            </p:nvCxnSpPr>
            <p:spPr>
              <a:xfrm flipH="1" flipV="1">
                <a:off x="5693418" y="4743134"/>
                <a:ext cx="15364" cy="1051519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 flipV="1">
                <a:off x="4958815" y="4746382"/>
                <a:ext cx="736013" cy="5145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4968287" y="4746380"/>
                <a:ext cx="238" cy="89029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5552976" y="5796717"/>
                <a:ext cx="161453" cy="4032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4958787" y="4413972"/>
                <a:ext cx="464940" cy="334982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5685086" y="4407887"/>
                <a:ext cx="475055" cy="3471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 flipV="1">
                <a:off x="6155213" y="4407887"/>
                <a:ext cx="15363" cy="10515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5708782" y="5459407"/>
                <a:ext cx="473319" cy="3370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 flipV="1">
                <a:off x="5417879" y="4411976"/>
                <a:ext cx="745015" cy="314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Freeform 32"/>
              <p:cNvSpPr/>
              <p:nvPr/>
            </p:nvSpPr>
            <p:spPr>
              <a:xfrm>
                <a:off x="4335780" y="4842510"/>
                <a:ext cx="472440" cy="1337310"/>
              </a:xfrm>
              <a:custGeom>
                <a:avLst/>
                <a:gdLst>
                  <a:gd name="connsiteX0" fmla="*/ 0 w 472440"/>
                  <a:gd name="connsiteY0" fmla="*/ 327660 h 1337310"/>
                  <a:gd name="connsiteX1" fmla="*/ 453390 w 472440"/>
                  <a:gd name="connsiteY1" fmla="*/ 0 h 1337310"/>
                  <a:gd name="connsiteX2" fmla="*/ 472440 w 472440"/>
                  <a:gd name="connsiteY2" fmla="*/ 1024890 h 1337310"/>
                  <a:gd name="connsiteX3" fmla="*/ 15240 w 472440"/>
                  <a:gd name="connsiteY3" fmla="*/ 1337310 h 1337310"/>
                  <a:gd name="connsiteX4" fmla="*/ 0 w 472440"/>
                  <a:gd name="connsiteY4" fmla="*/ 327660 h 1337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440" h="1337310">
                    <a:moveTo>
                      <a:pt x="0" y="327660"/>
                    </a:moveTo>
                    <a:lnTo>
                      <a:pt x="453390" y="0"/>
                    </a:lnTo>
                    <a:lnTo>
                      <a:pt x="472440" y="1024890"/>
                    </a:lnTo>
                    <a:lnTo>
                      <a:pt x="15240" y="1337310"/>
                    </a:lnTo>
                    <a:lnTo>
                      <a:pt x="0" y="32766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 flipH="1">
                <a:off x="4327890" y="5167696"/>
                <a:ext cx="736403" cy="45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34"/>
              <p:cNvSpPr/>
              <p:nvPr/>
            </p:nvSpPr>
            <p:spPr>
              <a:xfrm>
                <a:off x="4270478" y="6156713"/>
                <a:ext cx="133237" cy="133237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flipH="1" flipV="1">
                <a:off x="5054543" y="5169841"/>
                <a:ext cx="15363" cy="10515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5052786" y="4849374"/>
                <a:ext cx="476949" cy="32503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37"/>
              <p:cNvSpPr/>
              <p:nvPr/>
            </p:nvSpPr>
            <p:spPr>
              <a:xfrm>
                <a:off x="5466468" y="5833593"/>
                <a:ext cx="133237" cy="133237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 flipH="1" flipV="1">
                <a:off x="5432059" y="4417784"/>
                <a:ext cx="5983" cy="409475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Freeform 39"/>
              <p:cNvSpPr/>
              <p:nvPr/>
            </p:nvSpPr>
            <p:spPr>
              <a:xfrm>
                <a:off x="4979670" y="4771942"/>
                <a:ext cx="707975" cy="1007828"/>
              </a:xfrm>
              <a:custGeom>
                <a:avLst/>
                <a:gdLst>
                  <a:gd name="connsiteX0" fmla="*/ 0 w 716280"/>
                  <a:gd name="connsiteY0" fmla="*/ 0 h 1021080"/>
                  <a:gd name="connsiteX1" fmla="*/ 3810 w 716280"/>
                  <a:gd name="connsiteY1" fmla="*/ 64770 h 1021080"/>
                  <a:gd name="connsiteX2" fmla="*/ 571500 w 716280"/>
                  <a:gd name="connsiteY2" fmla="*/ 72390 h 1021080"/>
                  <a:gd name="connsiteX3" fmla="*/ 590550 w 716280"/>
                  <a:gd name="connsiteY3" fmla="*/ 1017270 h 1021080"/>
                  <a:gd name="connsiteX4" fmla="*/ 716280 w 716280"/>
                  <a:gd name="connsiteY4" fmla="*/ 1021080 h 1021080"/>
                  <a:gd name="connsiteX5" fmla="*/ 716280 w 716280"/>
                  <a:gd name="connsiteY5" fmla="*/ 3810 h 1021080"/>
                  <a:gd name="connsiteX6" fmla="*/ 0 w 716280"/>
                  <a:gd name="connsiteY6" fmla="*/ 0 h 1021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6280" h="1021080">
                    <a:moveTo>
                      <a:pt x="0" y="0"/>
                    </a:moveTo>
                    <a:lnTo>
                      <a:pt x="3810" y="64770"/>
                    </a:lnTo>
                    <a:lnTo>
                      <a:pt x="571500" y="72390"/>
                    </a:lnTo>
                    <a:lnTo>
                      <a:pt x="590550" y="1017270"/>
                    </a:lnTo>
                    <a:lnTo>
                      <a:pt x="716280" y="1021080"/>
                    </a:lnTo>
                    <a:lnTo>
                      <a:pt x="716280" y="38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5006340" y="4434840"/>
                <a:ext cx="415290" cy="300990"/>
              </a:xfrm>
              <a:custGeom>
                <a:avLst/>
                <a:gdLst>
                  <a:gd name="connsiteX0" fmla="*/ 0 w 415290"/>
                  <a:gd name="connsiteY0" fmla="*/ 297180 h 300990"/>
                  <a:gd name="connsiteX1" fmla="*/ 411480 w 415290"/>
                  <a:gd name="connsiteY1" fmla="*/ 0 h 300990"/>
                  <a:gd name="connsiteX2" fmla="*/ 415290 w 415290"/>
                  <a:gd name="connsiteY2" fmla="*/ 300990 h 300990"/>
                  <a:gd name="connsiteX3" fmla="*/ 0 w 415290"/>
                  <a:gd name="connsiteY3" fmla="*/ 297180 h 300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5290" h="300990">
                    <a:moveTo>
                      <a:pt x="0" y="297180"/>
                    </a:moveTo>
                    <a:lnTo>
                      <a:pt x="411480" y="0"/>
                    </a:lnTo>
                    <a:lnTo>
                      <a:pt x="415290" y="300990"/>
                    </a:lnTo>
                    <a:lnTo>
                      <a:pt x="0" y="29718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5659982" y="5700356"/>
                <a:ext cx="133237" cy="133237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8913429" y="1678626"/>
              <a:ext cx="117650" cy="11765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753288" y="1055853"/>
              <a:ext cx="117650" cy="11765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0592124" y="1010642"/>
              <a:ext cx="117650" cy="11765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1186206" y="1010642"/>
              <a:ext cx="117650" cy="11765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334972" y="1712662"/>
              <a:ext cx="52313" cy="5231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1211270" y="1904006"/>
              <a:ext cx="117650" cy="11765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0269076" y="2566556"/>
              <a:ext cx="117650" cy="11765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0246306" y="1651758"/>
              <a:ext cx="117650" cy="11765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8920341" y="2559100"/>
              <a:ext cx="117650" cy="11765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9674717" y="1693315"/>
              <a:ext cx="52313" cy="5231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0071416" y="1405555"/>
              <a:ext cx="52313" cy="5231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0228826" y="1313567"/>
              <a:ext cx="52313" cy="5231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0845155" y="1317754"/>
              <a:ext cx="52313" cy="5231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0168600" y="1080171"/>
              <a:ext cx="52313" cy="5231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0682675" y="1418294"/>
              <a:ext cx="52313" cy="5231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561784" y="1080172"/>
              <a:ext cx="1866202" cy="1204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Getting 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he </a:t>
              </a:r>
              <a:r>
                <a:rPr lang="en-US" sz="1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structure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We saved !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1146134" y="3266328"/>
            <a:ext cx="2398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2: 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alculate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emperature values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455224" y="5151662"/>
            <a:ext cx="4802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Trilinear Interpolation</a:t>
            </a:r>
            <a:endParaRPr lang="en-US" sz="32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Arc 84"/>
          <p:cNvSpPr/>
          <p:nvPr/>
        </p:nvSpPr>
        <p:spPr>
          <a:xfrm>
            <a:off x="-2146685" y="3003007"/>
            <a:ext cx="10031406" cy="3474312"/>
          </a:xfrm>
          <a:prstGeom prst="arc">
            <a:avLst>
              <a:gd name="adj1" fmla="val 14195440"/>
              <a:gd name="adj2" fmla="val 250664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/>
          <p:cNvGrpSpPr/>
          <p:nvPr/>
        </p:nvGrpSpPr>
        <p:grpSpPr>
          <a:xfrm>
            <a:off x="8158805" y="2527981"/>
            <a:ext cx="2907432" cy="3412236"/>
            <a:chOff x="8258175" y="3053779"/>
            <a:chExt cx="2907432" cy="3412236"/>
          </a:xfrm>
        </p:grpSpPr>
        <p:sp>
          <p:nvSpPr>
            <p:cNvPr id="84" name="TextBox 83"/>
            <p:cNvSpPr txBox="1"/>
            <p:nvPr/>
          </p:nvSpPr>
          <p:spPr>
            <a:xfrm>
              <a:off x="8357316" y="4957910"/>
              <a:ext cx="2434486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Collecting</a:t>
              </a:r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ll of parts, and build our colorful Storage 3D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58175" y="3053779"/>
              <a:ext cx="2907432" cy="1891157"/>
            </a:xfrm>
            <a:prstGeom prst="rect">
              <a:avLst/>
            </a:prstGeom>
          </p:spPr>
        </p:pic>
      </p:grpSp>
      <p:grpSp>
        <p:nvGrpSpPr>
          <p:cNvPr id="90" name="Group 89"/>
          <p:cNvGrpSpPr/>
          <p:nvPr/>
        </p:nvGrpSpPr>
        <p:grpSpPr>
          <a:xfrm>
            <a:off x="4889319" y="1107189"/>
            <a:ext cx="3965410" cy="1605091"/>
            <a:chOff x="5345681" y="1237285"/>
            <a:chExt cx="3965410" cy="1605091"/>
          </a:xfrm>
        </p:grpSpPr>
        <p:sp>
          <p:nvSpPr>
            <p:cNvPr id="82" name="TextBox 81"/>
            <p:cNvSpPr txBox="1"/>
            <p:nvPr/>
          </p:nvSpPr>
          <p:spPr>
            <a:xfrm>
              <a:off x="7302208" y="1406663"/>
              <a:ext cx="200888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Calculating </a:t>
              </a:r>
            </a:p>
            <a:p>
              <a:r>
                <a: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1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ll temperature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values in </a:t>
              </a:r>
              <a:r>
                <a:rPr lang="en-US" sz="1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each parts</a:t>
              </a:r>
              <a:endPara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63796" y="2037705"/>
              <a:ext cx="938412" cy="804671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5681" y="1975669"/>
              <a:ext cx="938412" cy="804671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9873" y="1237285"/>
              <a:ext cx="938412" cy="804671"/>
            </a:xfrm>
            <a:prstGeom prst="rect">
              <a:avLst/>
            </a:prstGeom>
          </p:spPr>
        </p:pic>
      </p:grpSp>
      <p:sp>
        <p:nvSpPr>
          <p:cNvPr id="92" name="TextBox 91"/>
          <p:cNvSpPr txBox="1"/>
          <p:nvPr/>
        </p:nvSpPr>
        <p:spPr>
          <a:xfrm>
            <a:off x="9839325" y="368645"/>
            <a:ext cx="2038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Methodology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E173-914C-46AC-AD3B-645F028AA57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1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8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76275" y="349595"/>
            <a:ext cx="8432214" cy="494953"/>
          </a:xfrm>
        </p:spPr>
        <p:txBody>
          <a:bodyPr>
            <a:normAutofit/>
          </a:bodyPr>
          <a:lstStyle/>
          <a:p>
            <a:r>
              <a:rPr lang="en-US" b="1" smtClean="0"/>
              <a:t>TECHNIQUE FOR BUILDING 3D OBJECT AND SPACE</a:t>
            </a:r>
            <a:endParaRPr lang="en-US" b="1"/>
          </a:p>
        </p:txBody>
      </p:sp>
      <p:pic>
        <p:nvPicPr>
          <p:cNvPr id="10" name="Content Placeholder 6" descr="https://lh5.googleusercontent.com/TkI1lz_3E9tHCjgNb01UVGr1JCNmaggCnuOEnSbnLfEqsJuuJ0qo0RHR-2B7h5ea5_Dhp-gmCWTsJqd8kN8Gz0BeDDWowafRK1dv4T4ZasgpZKMqrXWlApSHIvuicAW7qLYixc_po_yrVAyExgZeQ-WntBVdEmyJ8CnmY-Vy_EGBdABXew7db6LHIkLCvyhg5oDQ_8brOQ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766" y="1581420"/>
            <a:ext cx="6506262" cy="401194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form 6"/>
          <p:cNvSpPr/>
          <p:nvPr/>
        </p:nvSpPr>
        <p:spPr>
          <a:xfrm>
            <a:off x="4163587" y="1788004"/>
            <a:ext cx="5485509" cy="3802201"/>
          </a:xfrm>
          <a:custGeom>
            <a:avLst/>
            <a:gdLst>
              <a:gd name="connsiteX0" fmla="*/ 4411980 w 5036820"/>
              <a:gd name="connsiteY0" fmla="*/ 1463105 h 3505265"/>
              <a:gd name="connsiteX1" fmla="*/ 4411980 w 5036820"/>
              <a:gd name="connsiteY1" fmla="*/ 1463105 h 3505265"/>
              <a:gd name="connsiteX2" fmla="*/ 4168140 w 5036820"/>
              <a:gd name="connsiteY2" fmla="*/ 1440245 h 3505265"/>
              <a:gd name="connsiteX3" fmla="*/ 4130040 w 5036820"/>
              <a:gd name="connsiteY3" fmla="*/ 1432625 h 3505265"/>
              <a:gd name="connsiteX4" fmla="*/ 4061460 w 5036820"/>
              <a:gd name="connsiteY4" fmla="*/ 1417385 h 3505265"/>
              <a:gd name="connsiteX5" fmla="*/ 3924300 w 5036820"/>
              <a:gd name="connsiteY5" fmla="*/ 1402145 h 3505265"/>
              <a:gd name="connsiteX6" fmla="*/ 3832860 w 5036820"/>
              <a:gd name="connsiteY6" fmla="*/ 1386905 h 3505265"/>
              <a:gd name="connsiteX7" fmla="*/ 3779520 w 5036820"/>
              <a:gd name="connsiteY7" fmla="*/ 1379285 h 3505265"/>
              <a:gd name="connsiteX8" fmla="*/ 3703320 w 5036820"/>
              <a:gd name="connsiteY8" fmla="*/ 1348805 h 3505265"/>
              <a:gd name="connsiteX9" fmla="*/ 3680460 w 5036820"/>
              <a:gd name="connsiteY9" fmla="*/ 1333565 h 3505265"/>
              <a:gd name="connsiteX10" fmla="*/ 3634740 w 5036820"/>
              <a:gd name="connsiteY10" fmla="*/ 1318325 h 3505265"/>
              <a:gd name="connsiteX11" fmla="*/ 3604260 w 5036820"/>
              <a:gd name="connsiteY11" fmla="*/ 1310705 h 3505265"/>
              <a:gd name="connsiteX12" fmla="*/ 3505200 w 5036820"/>
              <a:gd name="connsiteY12" fmla="*/ 1264985 h 3505265"/>
              <a:gd name="connsiteX13" fmla="*/ 3459480 w 5036820"/>
              <a:gd name="connsiteY13" fmla="*/ 1257365 h 3505265"/>
              <a:gd name="connsiteX14" fmla="*/ 3383280 w 5036820"/>
              <a:gd name="connsiteY14" fmla="*/ 1226885 h 3505265"/>
              <a:gd name="connsiteX15" fmla="*/ 3329940 w 5036820"/>
              <a:gd name="connsiteY15" fmla="*/ 1204025 h 3505265"/>
              <a:gd name="connsiteX16" fmla="*/ 3299460 w 5036820"/>
              <a:gd name="connsiteY16" fmla="*/ 1181165 h 3505265"/>
              <a:gd name="connsiteX17" fmla="*/ 3253740 w 5036820"/>
              <a:gd name="connsiteY17" fmla="*/ 1165925 h 3505265"/>
              <a:gd name="connsiteX18" fmla="*/ 3208020 w 5036820"/>
              <a:gd name="connsiteY18" fmla="*/ 1135445 h 3505265"/>
              <a:gd name="connsiteX19" fmla="*/ 3185160 w 5036820"/>
              <a:gd name="connsiteY19" fmla="*/ 1120205 h 3505265"/>
              <a:gd name="connsiteX20" fmla="*/ 3139440 w 5036820"/>
              <a:gd name="connsiteY20" fmla="*/ 1089725 h 3505265"/>
              <a:gd name="connsiteX21" fmla="*/ 3063240 w 5036820"/>
              <a:gd name="connsiteY21" fmla="*/ 1021145 h 3505265"/>
              <a:gd name="connsiteX22" fmla="*/ 3040380 w 5036820"/>
              <a:gd name="connsiteY22" fmla="*/ 998285 h 3505265"/>
              <a:gd name="connsiteX23" fmla="*/ 3017520 w 5036820"/>
              <a:gd name="connsiteY23" fmla="*/ 983045 h 3505265"/>
              <a:gd name="connsiteX24" fmla="*/ 2979420 w 5036820"/>
              <a:gd name="connsiteY24" fmla="*/ 937325 h 3505265"/>
              <a:gd name="connsiteX25" fmla="*/ 2956560 w 5036820"/>
              <a:gd name="connsiteY25" fmla="*/ 922085 h 3505265"/>
              <a:gd name="connsiteX26" fmla="*/ 2887980 w 5036820"/>
              <a:gd name="connsiteY26" fmla="*/ 853505 h 3505265"/>
              <a:gd name="connsiteX27" fmla="*/ 2865120 w 5036820"/>
              <a:gd name="connsiteY27" fmla="*/ 830645 h 3505265"/>
              <a:gd name="connsiteX28" fmla="*/ 2834640 w 5036820"/>
              <a:gd name="connsiteY28" fmla="*/ 807785 h 3505265"/>
              <a:gd name="connsiteX29" fmla="*/ 2788920 w 5036820"/>
              <a:gd name="connsiteY29" fmla="*/ 762065 h 3505265"/>
              <a:gd name="connsiteX30" fmla="*/ 2743200 w 5036820"/>
              <a:gd name="connsiteY30" fmla="*/ 731585 h 3505265"/>
              <a:gd name="connsiteX31" fmla="*/ 2720340 w 5036820"/>
              <a:gd name="connsiteY31" fmla="*/ 708725 h 3505265"/>
              <a:gd name="connsiteX32" fmla="*/ 2674620 w 5036820"/>
              <a:gd name="connsiteY32" fmla="*/ 678245 h 3505265"/>
              <a:gd name="connsiteX33" fmla="*/ 2613660 w 5036820"/>
              <a:gd name="connsiteY33" fmla="*/ 624905 h 3505265"/>
              <a:gd name="connsiteX34" fmla="*/ 2590800 w 5036820"/>
              <a:gd name="connsiteY34" fmla="*/ 602045 h 3505265"/>
              <a:gd name="connsiteX35" fmla="*/ 2514600 w 5036820"/>
              <a:gd name="connsiteY35" fmla="*/ 556325 h 3505265"/>
              <a:gd name="connsiteX36" fmla="*/ 2499360 w 5036820"/>
              <a:gd name="connsiteY36" fmla="*/ 533465 h 3505265"/>
              <a:gd name="connsiteX37" fmla="*/ 2476500 w 5036820"/>
              <a:gd name="connsiteY37" fmla="*/ 525845 h 3505265"/>
              <a:gd name="connsiteX38" fmla="*/ 2453640 w 5036820"/>
              <a:gd name="connsiteY38" fmla="*/ 510605 h 3505265"/>
              <a:gd name="connsiteX39" fmla="*/ 2423160 w 5036820"/>
              <a:gd name="connsiteY39" fmla="*/ 495365 h 3505265"/>
              <a:gd name="connsiteX40" fmla="*/ 2385060 w 5036820"/>
              <a:gd name="connsiteY40" fmla="*/ 464885 h 3505265"/>
              <a:gd name="connsiteX41" fmla="*/ 2346960 w 5036820"/>
              <a:gd name="connsiteY41" fmla="*/ 449645 h 3505265"/>
              <a:gd name="connsiteX42" fmla="*/ 2316480 w 5036820"/>
              <a:gd name="connsiteY42" fmla="*/ 426785 h 3505265"/>
              <a:gd name="connsiteX43" fmla="*/ 2255520 w 5036820"/>
              <a:gd name="connsiteY43" fmla="*/ 396305 h 3505265"/>
              <a:gd name="connsiteX44" fmla="*/ 2225040 w 5036820"/>
              <a:gd name="connsiteY44" fmla="*/ 381065 h 3505265"/>
              <a:gd name="connsiteX45" fmla="*/ 2202180 w 5036820"/>
              <a:gd name="connsiteY45" fmla="*/ 365825 h 3505265"/>
              <a:gd name="connsiteX46" fmla="*/ 2171700 w 5036820"/>
              <a:gd name="connsiteY46" fmla="*/ 358205 h 3505265"/>
              <a:gd name="connsiteX47" fmla="*/ 2118360 w 5036820"/>
              <a:gd name="connsiteY47" fmla="*/ 335345 h 3505265"/>
              <a:gd name="connsiteX48" fmla="*/ 2057400 w 5036820"/>
              <a:gd name="connsiteY48" fmla="*/ 304865 h 3505265"/>
              <a:gd name="connsiteX49" fmla="*/ 1996440 w 5036820"/>
              <a:gd name="connsiteY49" fmla="*/ 289625 h 3505265"/>
              <a:gd name="connsiteX50" fmla="*/ 1935480 w 5036820"/>
              <a:gd name="connsiteY50" fmla="*/ 266765 h 3505265"/>
              <a:gd name="connsiteX51" fmla="*/ 1905000 w 5036820"/>
              <a:gd name="connsiteY51" fmla="*/ 243905 h 3505265"/>
              <a:gd name="connsiteX52" fmla="*/ 1882140 w 5036820"/>
              <a:gd name="connsiteY52" fmla="*/ 236285 h 3505265"/>
              <a:gd name="connsiteX53" fmla="*/ 1828800 w 5036820"/>
              <a:gd name="connsiteY53" fmla="*/ 221045 h 3505265"/>
              <a:gd name="connsiteX54" fmla="*/ 1805940 w 5036820"/>
              <a:gd name="connsiteY54" fmla="*/ 205805 h 3505265"/>
              <a:gd name="connsiteX55" fmla="*/ 1760220 w 5036820"/>
              <a:gd name="connsiteY55" fmla="*/ 190565 h 3505265"/>
              <a:gd name="connsiteX56" fmla="*/ 1699260 w 5036820"/>
              <a:gd name="connsiteY56" fmla="*/ 167705 h 3505265"/>
              <a:gd name="connsiteX57" fmla="*/ 1676400 w 5036820"/>
              <a:gd name="connsiteY57" fmla="*/ 152465 h 3505265"/>
              <a:gd name="connsiteX58" fmla="*/ 1623060 w 5036820"/>
              <a:gd name="connsiteY58" fmla="*/ 137225 h 3505265"/>
              <a:gd name="connsiteX59" fmla="*/ 1600200 w 5036820"/>
              <a:gd name="connsiteY59" fmla="*/ 121985 h 3505265"/>
              <a:gd name="connsiteX60" fmla="*/ 1546860 w 5036820"/>
              <a:gd name="connsiteY60" fmla="*/ 106745 h 3505265"/>
              <a:gd name="connsiteX61" fmla="*/ 1516380 w 5036820"/>
              <a:gd name="connsiteY61" fmla="*/ 91505 h 3505265"/>
              <a:gd name="connsiteX62" fmla="*/ 1478280 w 5036820"/>
              <a:gd name="connsiteY62" fmla="*/ 83885 h 3505265"/>
              <a:gd name="connsiteX63" fmla="*/ 1432560 w 5036820"/>
              <a:gd name="connsiteY63" fmla="*/ 68645 h 3505265"/>
              <a:gd name="connsiteX64" fmla="*/ 1379220 w 5036820"/>
              <a:gd name="connsiteY64" fmla="*/ 53405 h 3505265"/>
              <a:gd name="connsiteX65" fmla="*/ 1310640 w 5036820"/>
              <a:gd name="connsiteY65" fmla="*/ 38165 h 3505265"/>
              <a:gd name="connsiteX66" fmla="*/ 1280160 w 5036820"/>
              <a:gd name="connsiteY66" fmla="*/ 30545 h 3505265"/>
              <a:gd name="connsiteX67" fmla="*/ 1112520 w 5036820"/>
              <a:gd name="connsiteY67" fmla="*/ 15305 h 3505265"/>
              <a:gd name="connsiteX68" fmla="*/ 1074420 w 5036820"/>
              <a:gd name="connsiteY68" fmla="*/ 7685 h 3505265"/>
              <a:gd name="connsiteX69" fmla="*/ 777240 w 5036820"/>
              <a:gd name="connsiteY69" fmla="*/ 7685 h 3505265"/>
              <a:gd name="connsiteX70" fmla="*/ 708660 w 5036820"/>
              <a:gd name="connsiteY70" fmla="*/ 15305 h 3505265"/>
              <a:gd name="connsiteX71" fmla="*/ 655320 w 5036820"/>
              <a:gd name="connsiteY71" fmla="*/ 22925 h 3505265"/>
              <a:gd name="connsiteX72" fmla="*/ 571500 w 5036820"/>
              <a:gd name="connsiteY72" fmla="*/ 30545 h 3505265"/>
              <a:gd name="connsiteX73" fmla="*/ 533400 w 5036820"/>
              <a:gd name="connsiteY73" fmla="*/ 38165 h 3505265"/>
              <a:gd name="connsiteX74" fmla="*/ 487680 w 5036820"/>
              <a:gd name="connsiteY74" fmla="*/ 45785 h 3505265"/>
              <a:gd name="connsiteX75" fmla="*/ 441960 w 5036820"/>
              <a:gd name="connsiteY75" fmla="*/ 61025 h 3505265"/>
              <a:gd name="connsiteX76" fmla="*/ 419100 w 5036820"/>
              <a:gd name="connsiteY76" fmla="*/ 68645 h 3505265"/>
              <a:gd name="connsiteX77" fmla="*/ 396240 w 5036820"/>
              <a:gd name="connsiteY77" fmla="*/ 83885 h 3505265"/>
              <a:gd name="connsiteX78" fmla="*/ 327660 w 5036820"/>
              <a:gd name="connsiteY78" fmla="*/ 106745 h 3505265"/>
              <a:gd name="connsiteX79" fmla="*/ 304800 w 5036820"/>
              <a:gd name="connsiteY79" fmla="*/ 114365 h 3505265"/>
              <a:gd name="connsiteX80" fmla="*/ 274320 w 5036820"/>
              <a:gd name="connsiteY80" fmla="*/ 137225 h 3505265"/>
              <a:gd name="connsiteX81" fmla="*/ 251460 w 5036820"/>
              <a:gd name="connsiteY81" fmla="*/ 144845 h 3505265"/>
              <a:gd name="connsiteX82" fmla="*/ 205740 w 5036820"/>
              <a:gd name="connsiteY82" fmla="*/ 175325 h 3505265"/>
              <a:gd name="connsiteX83" fmla="*/ 182880 w 5036820"/>
              <a:gd name="connsiteY83" fmla="*/ 190565 h 3505265"/>
              <a:gd name="connsiteX84" fmla="*/ 114300 w 5036820"/>
              <a:gd name="connsiteY84" fmla="*/ 251525 h 3505265"/>
              <a:gd name="connsiteX85" fmla="*/ 60960 w 5036820"/>
              <a:gd name="connsiteY85" fmla="*/ 312485 h 3505265"/>
              <a:gd name="connsiteX86" fmla="*/ 45720 w 5036820"/>
              <a:gd name="connsiteY86" fmla="*/ 358205 h 3505265"/>
              <a:gd name="connsiteX87" fmla="*/ 15240 w 5036820"/>
              <a:gd name="connsiteY87" fmla="*/ 426785 h 3505265"/>
              <a:gd name="connsiteX88" fmla="*/ 7620 w 5036820"/>
              <a:gd name="connsiteY88" fmla="*/ 449645 h 3505265"/>
              <a:gd name="connsiteX89" fmla="*/ 0 w 5036820"/>
              <a:gd name="connsiteY89" fmla="*/ 472505 h 3505265"/>
              <a:gd name="connsiteX90" fmla="*/ 22860 w 5036820"/>
              <a:gd name="connsiteY90" fmla="*/ 754445 h 3505265"/>
              <a:gd name="connsiteX91" fmla="*/ 30480 w 5036820"/>
              <a:gd name="connsiteY91" fmla="*/ 777305 h 3505265"/>
              <a:gd name="connsiteX92" fmla="*/ 60960 w 5036820"/>
              <a:gd name="connsiteY92" fmla="*/ 823025 h 3505265"/>
              <a:gd name="connsiteX93" fmla="*/ 83820 w 5036820"/>
              <a:gd name="connsiteY93" fmla="*/ 868745 h 3505265"/>
              <a:gd name="connsiteX94" fmla="*/ 129540 w 5036820"/>
              <a:gd name="connsiteY94" fmla="*/ 914465 h 3505265"/>
              <a:gd name="connsiteX95" fmla="*/ 144780 w 5036820"/>
              <a:gd name="connsiteY95" fmla="*/ 937325 h 3505265"/>
              <a:gd name="connsiteX96" fmla="*/ 213360 w 5036820"/>
              <a:gd name="connsiteY96" fmla="*/ 983045 h 3505265"/>
              <a:gd name="connsiteX97" fmla="*/ 266700 w 5036820"/>
              <a:gd name="connsiteY97" fmla="*/ 1021145 h 3505265"/>
              <a:gd name="connsiteX98" fmla="*/ 297180 w 5036820"/>
              <a:gd name="connsiteY98" fmla="*/ 1036385 h 3505265"/>
              <a:gd name="connsiteX99" fmla="*/ 320040 w 5036820"/>
              <a:gd name="connsiteY99" fmla="*/ 1051625 h 3505265"/>
              <a:gd name="connsiteX100" fmla="*/ 365760 w 5036820"/>
              <a:gd name="connsiteY100" fmla="*/ 1066865 h 3505265"/>
              <a:gd name="connsiteX101" fmla="*/ 388620 w 5036820"/>
              <a:gd name="connsiteY101" fmla="*/ 1074485 h 3505265"/>
              <a:gd name="connsiteX102" fmla="*/ 411480 w 5036820"/>
              <a:gd name="connsiteY102" fmla="*/ 1089725 h 3505265"/>
              <a:gd name="connsiteX103" fmla="*/ 441960 w 5036820"/>
              <a:gd name="connsiteY103" fmla="*/ 1097345 h 3505265"/>
              <a:gd name="connsiteX104" fmla="*/ 495300 w 5036820"/>
              <a:gd name="connsiteY104" fmla="*/ 1112585 h 3505265"/>
              <a:gd name="connsiteX105" fmla="*/ 556260 w 5036820"/>
              <a:gd name="connsiteY105" fmla="*/ 1135445 h 3505265"/>
              <a:gd name="connsiteX106" fmla="*/ 601980 w 5036820"/>
              <a:gd name="connsiteY106" fmla="*/ 1150685 h 3505265"/>
              <a:gd name="connsiteX107" fmla="*/ 662940 w 5036820"/>
              <a:gd name="connsiteY107" fmla="*/ 1165925 h 3505265"/>
              <a:gd name="connsiteX108" fmla="*/ 708660 w 5036820"/>
              <a:gd name="connsiteY108" fmla="*/ 1181165 h 3505265"/>
              <a:gd name="connsiteX109" fmla="*/ 731520 w 5036820"/>
              <a:gd name="connsiteY109" fmla="*/ 1196405 h 3505265"/>
              <a:gd name="connsiteX110" fmla="*/ 762000 w 5036820"/>
              <a:gd name="connsiteY110" fmla="*/ 1204025 h 3505265"/>
              <a:gd name="connsiteX111" fmla="*/ 784860 w 5036820"/>
              <a:gd name="connsiteY111" fmla="*/ 1211645 h 3505265"/>
              <a:gd name="connsiteX112" fmla="*/ 815340 w 5036820"/>
              <a:gd name="connsiteY112" fmla="*/ 1219265 h 3505265"/>
              <a:gd name="connsiteX113" fmla="*/ 845820 w 5036820"/>
              <a:gd name="connsiteY113" fmla="*/ 1234505 h 3505265"/>
              <a:gd name="connsiteX114" fmla="*/ 876300 w 5036820"/>
              <a:gd name="connsiteY114" fmla="*/ 1242125 h 3505265"/>
              <a:gd name="connsiteX115" fmla="*/ 929640 w 5036820"/>
              <a:gd name="connsiteY115" fmla="*/ 1257365 h 3505265"/>
              <a:gd name="connsiteX116" fmla="*/ 952500 w 5036820"/>
              <a:gd name="connsiteY116" fmla="*/ 1272605 h 3505265"/>
              <a:gd name="connsiteX117" fmla="*/ 1005840 w 5036820"/>
              <a:gd name="connsiteY117" fmla="*/ 1287845 h 3505265"/>
              <a:gd name="connsiteX118" fmla="*/ 1051560 w 5036820"/>
              <a:gd name="connsiteY118" fmla="*/ 1318325 h 3505265"/>
              <a:gd name="connsiteX119" fmla="*/ 1082040 w 5036820"/>
              <a:gd name="connsiteY119" fmla="*/ 1333565 h 3505265"/>
              <a:gd name="connsiteX120" fmla="*/ 1104900 w 5036820"/>
              <a:gd name="connsiteY120" fmla="*/ 1348805 h 3505265"/>
              <a:gd name="connsiteX121" fmla="*/ 1143000 w 5036820"/>
              <a:gd name="connsiteY121" fmla="*/ 1364045 h 3505265"/>
              <a:gd name="connsiteX122" fmla="*/ 1181100 w 5036820"/>
              <a:gd name="connsiteY122" fmla="*/ 1394525 h 3505265"/>
              <a:gd name="connsiteX123" fmla="*/ 1211580 w 5036820"/>
              <a:gd name="connsiteY123" fmla="*/ 1417385 h 3505265"/>
              <a:gd name="connsiteX124" fmla="*/ 1234440 w 5036820"/>
              <a:gd name="connsiteY124" fmla="*/ 1432625 h 3505265"/>
              <a:gd name="connsiteX125" fmla="*/ 1295400 w 5036820"/>
              <a:gd name="connsiteY125" fmla="*/ 1485965 h 3505265"/>
              <a:gd name="connsiteX126" fmla="*/ 1318260 w 5036820"/>
              <a:gd name="connsiteY126" fmla="*/ 1508825 h 3505265"/>
              <a:gd name="connsiteX127" fmla="*/ 1333500 w 5036820"/>
              <a:gd name="connsiteY127" fmla="*/ 1531685 h 3505265"/>
              <a:gd name="connsiteX128" fmla="*/ 1363980 w 5036820"/>
              <a:gd name="connsiteY128" fmla="*/ 1554545 h 3505265"/>
              <a:gd name="connsiteX129" fmla="*/ 1394460 w 5036820"/>
              <a:gd name="connsiteY129" fmla="*/ 1600265 h 3505265"/>
              <a:gd name="connsiteX130" fmla="*/ 1402080 w 5036820"/>
              <a:gd name="connsiteY130" fmla="*/ 1623125 h 3505265"/>
              <a:gd name="connsiteX131" fmla="*/ 1432560 w 5036820"/>
              <a:gd name="connsiteY131" fmla="*/ 1668845 h 3505265"/>
              <a:gd name="connsiteX132" fmla="*/ 1447800 w 5036820"/>
              <a:gd name="connsiteY132" fmla="*/ 1691705 h 3505265"/>
              <a:gd name="connsiteX133" fmla="*/ 1470660 w 5036820"/>
              <a:gd name="connsiteY133" fmla="*/ 1767905 h 3505265"/>
              <a:gd name="connsiteX134" fmla="*/ 1485900 w 5036820"/>
              <a:gd name="connsiteY134" fmla="*/ 1813625 h 3505265"/>
              <a:gd name="connsiteX135" fmla="*/ 1493520 w 5036820"/>
              <a:gd name="connsiteY135" fmla="*/ 1836485 h 3505265"/>
              <a:gd name="connsiteX136" fmla="*/ 1508760 w 5036820"/>
              <a:gd name="connsiteY136" fmla="*/ 1912685 h 3505265"/>
              <a:gd name="connsiteX137" fmla="*/ 1516380 w 5036820"/>
              <a:gd name="connsiteY137" fmla="*/ 1981265 h 3505265"/>
              <a:gd name="connsiteX138" fmla="*/ 1524000 w 5036820"/>
              <a:gd name="connsiteY138" fmla="*/ 2026985 h 3505265"/>
              <a:gd name="connsiteX139" fmla="*/ 1539240 w 5036820"/>
              <a:gd name="connsiteY139" fmla="*/ 2369885 h 3505265"/>
              <a:gd name="connsiteX140" fmla="*/ 1554480 w 5036820"/>
              <a:gd name="connsiteY140" fmla="*/ 2788985 h 3505265"/>
              <a:gd name="connsiteX141" fmla="*/ 1569720 w 5036820"/>
              <a:gd name="connsiteY141" fmla="*/ 2872805 h 3505265"/>
              <a:gd name="connsiteX142" fmla="*/ 1577340 w 5036820"/>
              <a:gd name="connsiteY142" fmla="*/ 2910905 h 3505265"/>
              <a:gd name="connsiteX143" fmla="*/ 1584960 w 5036820"/>
              <a:gd name="connsiteY143" fmla="*/ 2933765 h 3505265"/>
              <a:gd name="connsiteX144" fmla="*/ 1592580 w 5036820"/>
              <a:gd name="connsiteY144" fmla="*/ 2964245 h 3505265"/>
              <a:gd name="connsiteX145" fmla="*/ 1615440 w 5036820"/>
              <a:gd name="connsiteY145" fmla="*/ 3063305 h 3505265"/>
              <a:gd name="connsiteX146" fmla="*/ 1623060 w 5036820"/>
              <a:gd name="connsiteY146" fmla="*/ 3086165 h 3505265"/>
              <a:gd name="connsiteX147" fmla="*/ 1645920 w 5036820"/>
              <a:gd name="connsiteY147" fmla="*/ 3162365 h 3505265"/>
              <a:gd name="connsiteX148" fmla="*/ 1661160 w 5036820"/>
              <a:gd name="connsiteY148" fmla="*/ 3185225 h 3505265"/>
              <a:gd name="connsiteX149" fmla="*/ 1668780 w 5036820"/>
              <a:gd name="connsiteY149" fmla="*/ 3215705 h 3505265"/>
              <a:gd name="connsiteX150" fmla="*/ 1706880 w 5036820"/>
              <a:gd name="connsiteY150" fmla="*/ 3261425 h 3505265"/>
              <a:gd name="connsiteX151" fmla="*/ 1714500 w 5036820"/>
              <a:gd name="connsiteY151" fmla="*/ 3284285 h 3505265"/>
              <a:gd name="connsiteX152" fmla="*/ 1737360 w 5036820"/>
              <a:gd name="connsiteY152" fmla="*/ 3299525 h 3505265"/>
              <a:gd name="connsiteX153" fmla="*/ 1760220 w 5036820"/>
              <a:gd name="connsiteY153" fmla="*/ 3322385 h 3505265"/>
              <a:gd name="connsiteX154" fmla="*/ 1775460 w 5036820"/>
              <a:gd name="connsiteY154" fmla="*/ 3345245 h 3505265"/>
              <a:gd name="connsiteX155" fmla="*/ 1798320 w 5036820"/>
              <a:gd name="connsiteY155" fmla="*/ 3360485 h 3505265"/>
              <a:gd name="connsiteX156" fmla="*/ 1844040 w 5036820"/>
              <a:gd name="connsiteY156" fmla="*/ 3390965 h 3505265"/>
              <a:gd name="connsiteX157" fmla="*/ 1866900 w 5036820"/>
              <a:gd name="connsiteY157" fmla="*/ 3413825 h 3505265"/>
              <a:gd name="connsiteX158" fmla="*/ 1889760 w 5036820"/>
              <a:gd name="connsiteY158" fmla="*/ 3421445 h 3505265"/>
              <a:gd name="connsiteX159" fmla="*/ 1912620 w 5036820"/>
              <a:gd name="connsiteY159" fmla="*/ 3436685 h 3505265"/>
              <a:gd name="connsiteX160" fmla="*/ 1935480 w 5036820"/>
              <a:gd name="connsiteY160" fmla="*/ 3444305 h 3505265"/>
              <a:gd name="connsiteX161" fmla="*/ 1958340 w 5036820"/>
              <a:gd name="connsiteY161" fmla="*/ 3459545 h 3505265"/>
              <a:gd name="connsiteX162" fmla="*/ 1988820 w 5036820"/>
              <a:gd name="connsiteY162" fmla="*/ 3467165 h 3505265"/>
              <a:gd name="connsiteX163" fmla="*/ 2057400 w 5036820"/>
              <a:gd name="connsiteY163" fmla="*/ 3482405 h 3505265"/>
              <a:gd name="connsiteX164" fmla="*/ 2186940 w 5036820"/>
              <a:gd name="connsiteY164" fmla="*/ 3497645 h 3505265"/>
              <a:gd name="connsiteX165" fmla="*/ 2247900 w 5036820"/>
              <a:gd name="connsiteY165" fmla="*/ 3505265 h 3505265"/>
              <a:gd name="connsiteX166" fmla="*/ 2552700 w 5036820"/>
              <a:gd name="connsiteY166" fmla="*/ 3490025 h 3505265"/>
              <a:gd name="connsiteX167" fmla="*/ 2636520 w 5036820"/>
              <a:gd name="connsiteY167" fmla="*/ 3467165 h 3505265"/>
              <a:gd name="connsiteX168" fmla="*/ 2667000 w 5036820"/>
              <a:gd name="connsiteY168" fmla="*/ 3459545 h 3505265"/>
              <a:gd name="connsiteX169" fmla="*/ 2712720 w 5036820"/>
              <a:gd name="connsiteY169" fmla="*/ 3444305 h 3505265"/>
              <a:gd name="connsiteX170" fmla="*/ 2758440 w 5036820"/>
              <a:gd name="connsiteY170" fmla="*/ 3436685 h 3505265"/>
              <a:gd name="connsiteX171" fmla="*/ 2788920 w 5036820"/>
              <a:gd name="connsiteY171" fmla="*/ 3429065 h 3505265"/>
              <a:gd name="connsiteX172" fmla="*/ 2834640 w 5036820"/>
              <a:gd name="connsiteY172" fmla="*/ 3421445 h 3505265"/>
              <a:gd name="connsiteX173" fmla="*/ 2857500 w 5036820"/>
              <a:gd name="connsiteY173" fmla="*/ 3413825 h 3505265"/>
              <a:gd name="connsiteX174" fmla="*/ 2887980 w 5036820"/>
              <a:gd name="connsiteY174" fmla="*/ 3406205 h 3505265"/>
              <a:gd name="connsiteX175" fmla="*/ 2933700 w 5036820"/>
              <a:gd name="connsiteY175" fmla="*/ 3390965 h 3505265"/>
              <a:gd name="connsiteX176" fmla="*/ 2994660 w 5036820"/>
              <a:gd name="connsiteY176" fmla="*/ 3375725 h 3505265"/>
              <a:gd name="connsiteX177" fmla="*/ 3040380 w 5036820"/>
              <a:gd name="connsiteY177" fmla="*/ 3352865 h 3505265"/>
              <a:gd name="connsiteX178" fmla="*/ 3063240 w 5036820"/>
              <a:gd name="connsiteY178" fmla="*/ 3337625 h 3505265"/>
              <a:gd name="connsiteX179" fmla="*/ 3086100 w 5036820"/>
              <a:gd name="connsiteY179" fmla="*/ 3330005 h 3505265"/>
              <a:gd name="connsiteX180" fmla="*/ 3131820 w 5036820"/>
              <a:gd name="connsiteY180" fmla="*/ 3291905 h 3505265"/>
              <a:gd name="connsiteX181" fmla="*/ 3154680 w 5036820"/>
              <a:gd name="connsiteY181" fmla="*/ 3284285 h 3505265"/>
              <a:gd name="connsiteX182" fmla="*/ 3208020 w 5036820"/>
              <a:gd name="connsiteY182" fmla="*/ 3253805 h 3505265"/>
              <a:gd name="connsiteX183" fmla="*/ 3291840 w 5036820"/>
              <a:gd name="connsiteY183" fmla="*/ 3200465 h 3505265"/>
              <a:gd name="connsiteX184" fmla="*/ 3337560 w 5036820"/>
              <a:gd name="connsiteY184" fmla="*/ 3177605 h 3505265"/>
              <a:gd name="connsiteX185" fmla="*/ 3375660 w 5036820"/>
              <a:gd name="connsiteY185" fmla="*/ 3162365 h 3505265"/>
              <a:gd name="connsiteX186" fmla="*/ 3421380 w 5036820"/>
              <a:gd name="connsiteY186" fmla="*/ 3124265 h 3505265"/>
              <a:gd name="connsiteX187" fmla="*/ 3444240 w 5036820"/>
              <a:gd name="connsiteY187" fmla="*/ 3116645 h 3505265"/>
              <a:gd name="connsiteX188" fmla="*/ 3489960 w 5036820"/>
              <a:gd name="connsiteY188" fmla="*/ 3093785 h 3505265"/>
              <a:gd name="connsiteX189" fmla="*/ 3520440 w 5036820"/>
              <a:gd name="connsiteY189" fmla="*/ 3070925 h 3505265"/>
              <a:gd name="connsiteX190" fmla="*/ 3543300 w 5036820"/>
              <a:gd name="connsiteY190" fmla="*/ 3048065 h 3505265"/>
              <a:gd name="connsiteX191" fmla="*/ 3596640 w 5036820"/>
              <a:gd name="connsiteY191" fmla="*/ 3017585 h 3505265"/>
              <a:gd name="connsiteX192" fmla="*/ 3642360 w 5036820"/>
              <a:gd name="connsiteY192" fmla="*/ 2987105 h 3505265"/>
              <a:gd name="connsiteX193" fmla="*/ 3665220 w 5036820"/>
              <a:gd name="connsiteY193" fmla="*/ 2979485 h 3505265"/>
              <a:gd name="connsiteX194" fmla="*/ 3688080 w 5036820"/>
              <a:gd name="connsiteY194" fmla="*/ 2964245 h 3505265"/>
              <a:gd name="connsiteX195" fmla="*/ 3718560 w 5036820"/>
              <a:gd name="connsiteY195" fmla="*/ 2956625 h 3505265"/>
              <a:gd name="connsiteX196" fmla="*/ 3771900 w 5036820"/>
              <a:gd name="connsiteY196" fmla="*/ 2926145 h 3505265"/>
              <a:gd name="connsiteX197" fmla="*/ 3848100 w 5036820"/>
              <a:gd name="connsiteY197" fmla="*/ 2903285 h 3505265"/>
              <a:gd name="connsiteX198" fmla="*/ 3931920 w 5036820"/>
              <a:gd name="connsiteY198" fmla="*/ 2872805 h 3505265"/>
              <a:gd name="connsiteX199" fmla="*/ 3931920 w 5036820"/>
              <a:gd name="connsiteY199" fmla="*/ 2872805 h 3505265"/>
              <a:gd name="connsiteX200" fmla="*/ 3992880 w 5036820"/>
              <a:gd name="connsiteY200" fmla="*/ 2849945 h 3505265"/>
              <a:gd name="connsiteX201" fmla="*/ 4015740 w 5036820"/>
              <a:gd name="connsiteY201" fmla="*/ 2834705 h 3505265"/>
              <a:gd name="connsiteX202" fmla="*/ 4046220 w 5036820"/>
              <a:gd name="connsiteY202" fmla="*/ 2827085 h 3505265"/>
              <a:gd name="connsiteX203" fmla="*/ 4069080 w 5036820"/>
              <a:gd name="connsiteY203" fmla="*/ 2819465 h 3505265"/>
              <a:gd name="connsiteX204" fmla="*/ 4099560 w 5036820"/>
              <a:gd name="connsiteY204" fmla="*/ 2804225 h 3505265"/>
              <a:gd name="connsiteX205" fmla="*/ 4122420 w 5036820"/>
              <a:gd name="connsiteY205" fmla="*/ 2796605 h 3505265"/>
              <a:gd name="connsiteX206" fmla="*/ 4152900 w 5036820"/>
              <a:gd name="connsiteY206" fmla="*/ 2781365 h 3505265"/>
              <a:gd name="connsiteX207" fmla="*/ 4175760 w 5036820"/>
              <a:gd name="connsiteY207" fmla="*/ 2773745 h 3505265"/>
              <a:gd name="connsiteX208" fmla="*/ 4206240 w 5036820"/>
              <a:gd name="connsiteY208" fmla="*/ 2758505 h 3505265"/>
              <a:gd name="connsiteX209" fmla="*/ 4244340 w 5036820"/>
              <a:gd name="connsiteY209" fmla="*/ 2743265 h 3505265"/>
              <a:gd name="connsiteX210" fmla="*/ 4297680 w 5036820"/>
              <a:gd name="connsiteY210" fmla="*/ 2705165 h 3505265"/>
              <a:gd name="connsiteX211" fmla="*/ 4328160 w 5036820"/>
              <a:gd name="connsiteY211" fmla="*/ 2682305 h 3505265"/>
              <a:gd name="connsiteX212" fmla="*/ 4366260 w 5036820"/>
              <a:gd name="connsiteY212" fmla="*/ 2667065 h 3505265"/>
              <a:gd name="connsiteX213" fmla="*/ 4396740 w 5036820"/>
              <a:gd name="connsiteY213" fmla="*/ 2644205 h 3505265"/>
              <a:gd name="connsiteX214" fmla="*/ 4450080 w 5036820"/>
              <a:gd name="connsiteY214" fmla="*/ 2613725 h 3505265"/>
              <a:gd name="connsiteX215" fmla="*/ 4480560 w 5036820"/>
              <a:gd name="connsiteY215" fmla="*/ 2590865 h 3505265"/>
              <a:gd name="connsiteX216" fmla="*/ 4503420 w 5036820"/>
              <a:gd name="connsiteY216" fmla="*/ 2575625 h 3505265"/>
              <a:gd name="connsiteX217" fmla="*/ 4533900 w 5036820"/>
              <a:gd name="connsiteY217" fmla="*/ 2552765 h 3505265"/>
              <a:gd name="connsiteX218" fmla="*/ 4572000 w 5036820"/>
              <a:gd name="connsiteY218" fmla="*/ 2529905 h 3505265"/>
              <a:gd name="connsiteX219" fmla="*/ 4594860 w 5036820"/>
              <a:gd name="connsiteY219" fmla="*/ 2507045 h 3505265"/>
              <a:gd name="connsiteX220" fmla="*/ 4632960 w 5036820"/>
              <a:gd name="connsiteY220" fmla="*/ 2484185 h 3505265"/>
              <a:gd name="connsiteX221" fmla="*/ 4655820 w 5036820"/>
              <a:gd name="connsiteY221" fmla="*/ 2461325 h 3505265"/>
              <a:gd name="connsiteX222" fmla="*/ 4724400 w 5036820"/>
              <a:gd name="connsiteY222" fmla="*/ 2407985 h 3505265"/>
              <a:gd name="connsiteX223" fmla="*/ 4762500 w 5036820"/>
              <a:gd name="connsiteY223" fmla="*/ 2377505 h 3505265"/>
              <a:gd name="connsiteX224" fmla="*/ 4808220 w 5036820"/>
              <a:gd name="connsiteY224" fmla="*/ 2331785 h 3505265"/>
              <a:gd name="connsiteX225" fmla="*/ 4838700 w 5036820"/>
              <a:gd name="connsiteY225" fmla="*/ 2293685 h 3505265"/>
              <a:gd name="connsiteX226" fmla="*/ 4861560 w 5036820"/>
              <a:gd name="connsiteY226" fmla="*/ 2270825 h 3505265"/>
              <a:gd name="connsiteX227" fmla="*/ 4876800 w 5036820"/>
              <a:gd name="connsiteY227" fmla="*/ 2247965 h 3505265"/>
              <a:gd name="connsiteX228" fmla="*/ 4907280 w 5036820"/>
              <a:gd name="connsiteY228" fmla="*/ 2225105 h 3505265"/>
              <a:gd name="connsiteX229" fmla="*/ 4922520 w 5036820"/>
              <a:gd name="connsiteY229" fmla="*/ 2202245 h 3505265"/>
              <a:gd name="connsiteX230" fmla="*/ 4945380 w 5036820"/>
              <a:gd name="connsiteY230" fmla="*/ 2179385 h 3505265"/>
              <a:gd name="connsiteX231" fmla="*/ 4968240 w 5036820"/>
              <a:gd name="connsiteY231" fmla="*/ 2141285 h 3505265"/>
              <a:gd name="connsiteX232" fmla="*/ 4991100 w 5036820"/>
              <a:gd name="connsiteY232" fmla="*/ 2118425 h 3505265"/>
              <a:gd name="connsiteX233" fmla="*/ 5013960 w 5036820"/>
              <a:gd name="connsiteY233" fmla="*/ 2057465 h 3505265"/>
              <a:gd name="connsiteX234" fmla="*/ 5021580 w 5036820"/>
              <a:gd name="connsiteY234" fmla="*/ 2034605 h 3505265"/>
              <a:gd name="connsiteX235" fmla="*/ 5036820 w 5036820"/>
              <a:gd name="connsiteY235" fmla="*/ 1973645 h 3505265"/>
              <a:gd name="connsiteX236" fmla="*/ 5029200 w 5036820"/>
              <a:gd name="connsiteY236" fmla="*/ 1836485 h 3505265"/>
              <a:gd name="connsiteX237" fmla="*/ 5013960 w 5036820"/>
              <a:gd name="connsiteY237" fmla="*/ 1783145 h 3505265"/>
              <a:gd name="connsiteX238" fmla="*/ 4983480 w 5036820"/>
              <a:gd name="connsiteY238" fmla="*/ 1737425 h 3505265"/>
              <a:gd name="connsiteX239" fmla="*/ 4960620 w 5036820"/>
              <a:gd name="connsiteY239" fmla="*/ 1699325 h 3505265"/>
              <a:gd name="connsiteX240" fmla="*/ 4884420 w 5036820"/>
              <a:gd name="connsiteY240" fmla="*/ 1630745 h 3505265"/>
              <a:gd name="connsiteX241" fmla="*/ 4838700 w 5036820"/>
              <a:gd name="connsiteY241" fmla="*/ 1592645 h 3505265"/>
              <a:gd name="connsiteX242" fmla="*/ 4823460 w 5036820"/>
              <a:gd name="connsiteY242" fmla="*/ 1569785 h 3505265"/>
              <a:gd name="connsiteX243" fmla="*/ 4800600 w 5036820"/>
              <a:gd name="connsiteY243" fmla="*/ 1562165 h 3505265"/>
              <a:gd name="connsiteX244" fmla="*/ 4777740 w 5036820"/>
              <a:gd name="connsiteY244" fmla="*/ 1546925 h 3505265"/>
              <a:gd name="connsiteX245" fmla="*/ 4754880 w 5036820"/>
              <a:gd name="connsiteY245" fmla="*/ 1524065 h 3505265"/>
              <a:gd name="connsiteX246" fmla="*/ 4701540 w 5036820"/>
              <a:gd name="connsiteY246" fmla="*/ 1501205 h 3505265"/>
              <a:gd name="connsiteX247" fmla="*/ 4632960 w 5036820"/>
              <a:gd name="connsiteY247" fmla="*/ 1470725 h 3505265"/>
              <a:gd name="connsiteX248" fmla="*/ 4587240 w 5036820"/>
              <a:gd name="connsiteY248" fmla="*/ 1455485 h 3505265"/>
              <a:gd name="connsiteX249" fmla="*/ 4564380 w 5036820"/>
              <a:gd name="connsiteY249" fmla="*/ 1447865 h 3505265"/>
              <a:gd name="connsiteX250" fmla="*/ 4411980 w 5036820"/>
              <a:gd name="connsiteY250" fmla="*/ 1463105 h 3505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</a:cxnLst>
            <a:rect l="l" t="t" r="r" b="b"/>
            <a:pathLst>
              <a:path w="5036820" h="3505265">
                <a:moveTo>
                  <a:pt x="4411980" y="1463105"/>
                </a:moveTo>
                <a:lnTo>
                  <a:pt x="4411980" y="1463105"/>
                </a:lnTo>
                <a:cubicBezTo>
                  <a:pt x="4351890" y="1458813"/>
                  <a:pt x="4221409" y="1450899"/>
                  <a:pt x="4168140" y="1440245"/>
                </a:cubicBezTo>
                <a:cubicBezTo>
                  <a:pt x="4155440" y="1437705"/>
                  <a:pt x="4142683" y="1435435"/>
                  <a:pt x="4130040" y="1432625"/>
                </a:cubicBezTo>
                <a:cubicBezTo>
                  <a:pt x="4103611" y="1426752"/>
                  <a:pt x="4089281" y="1421014"/>
                  <a:pt x="4061460" y="1417385"/>
                </a:cubicBezTo>
                <a:cubicBezTo>
                  <a:pt x="4015845" y="1411435"/>
                  <a:pt x="3969839" y="1408651"/>
                  <a:pt x="3924300" y="1402145"/>
                </a:cubicBezTo>
                <a:cubicBezTo>
                  <a:pt x="3749977" y="1377242"/>
                  <a:pt x="3966568" y="1409190"/>
                  <a:pt x="3832860" y="1386905"/>
                </a:cubicBezTo>
                <a:cubicBezTo>
                  <a:pt x="3815144" y="1383952"/>
                  <a:pt x="3797300" y="1381825"/>
                  <a:pt x="3779520" y="1379285"/>
                </a:cubicBezTo>
                <a:cubicBezTo>
                  <a:pt x="3754120" y="1369125"/>
                  <a:pt x="3726082" y="1363980"/>
                  <a:pt x="3703320" y="1348805"/>
                </a:cubicBezTo>
                <a:cubicBezTo>
                  <a:pt x="3695700" y="1343725"/>
                  <a:pt x="3688829" y="1337284"/>
                  <a:pt x="3680460" y="1333565"/>
                </a:cubicBezTo>
                <a:cubicBezTo>
                  <a:pt x="3665780" y="1327041"/>
                  <a:pt x="3650127" y="1322941"/>
                  <a:pt x="3634740" y="1318325"/>
                </a:cubicBezTo>
                <a:cubicBezTo>
                  <a:pt x="3624709" y="1315316"/>
                  <a:pt x="3613886" y="1314830"/>
                  <a:pt x="3604260" y="1310705"/>
                </a:cubicBezTo>
                <a:cubicBezTo>
                  <a:pt x="3586820" y="1303231"/>
                  <a:pt x="3536349" y="1271907"/>
                  <a:pt x="3505200" y="1264985"/>
                </a:cubicBezTo>
                <a:cubicBezTo>
                  <a:pt x="3490118" y="1261633"/>
                  <a:pt x="3474720" y="1259905"/>
                  <a:pt x="3459480" y="1257365"/>
                </a:cubicBezTo>
                <a:cubicBezTo>
                  <a:pt x="3434080" y="1247205"/>
                  <a:pt x="3407749" y="1239119"/>
                  <a:pt x="3383280" y="1226885"/>
                </a:cubicBezTo>
                <a:cubicBezTo>
                  <a:pt x="3345616" y="1208053"/>
                  <a:pt x="3363576" y="1215237"/>
                  <a:pt x="3329940" y="1204025"/>
                </a:cubicBezTo>
                <a:cubicBezTo>
                  <a:pt x="3319780" y="1196405"/>
                  <a:pt x="3310819" y="1186845"/>
                  <a:pt x="3299460" y="1181165"/>
                </a:cubicBezTo>
                <a:cubicBezTo>
                  <a:pt x="3285092" y="1173981"/>
                  <a:pt x="3267106" y="1174836"/>
                  <a:pt x="3253740" y="1165925"/>
                </a:cubicBezTo>
                <a:lnTo>
                  <a:pt x="3208020" y="1135445"/>
                </a:lnTo>
                <a:cubicBezTo>
                  <a:pt x="3200400" y="1130365"/>
                  <a:pt x="3191636" y="1126681"/>
                  <a:pt x="3185160" y="1120205"/>
                </a:cubicBezTo>
                <a:cubicBezTo>
                  <a:pt x="3156620" y="1091665"/>
                  <a:pt x="3172523" y="1100753"/>
                  <a:pt x="3139440" y="1089725"/>
                </a:cubicBezTo>
                <a:cubicBezTo>
                  <a:pt x="3023999" y="974284"/>
                  <a:pt x="3146754" y="1092728"/>
                  <a:pt x="3063240" y="1021145"/>
                </a:cubicBezTo>
                <a:cubicBezTo>
                  <a:pt x="3055058" y="1014132"/>
                  <a:pt x="3048659" y="1005184"/>
                  <a:pt x="3040380" y="998285"/>
                </a:cubicBezTo>
                <a:cubicBezTo>
                  <a:pt x="3033345" y="992422"/>
                  <a:pt x="3024555" y="988908"/>
                  <a:pt x="3017520" y="983045"/>
                </a:cubicBezTo>
                <a:cubicBezTo>
                  <a:pt x="2942620" y="920628"/>
                  <a:pt x="3039360" y="997265"/>
                  <a:pt x="2979420" y="937325"/>
                </a:cubicBezTo>
                <a:cubicBezTo>
                  <a:pt x="2972944" y="930849"/>
                  <a:pt x="2963405" y="928169"/>
                  <a:pt x="2956560" y="922085"/>
                </a:cubicBezTo>
                <a:lnTo>
                  <a:pt x="2887980" y="853505"/>
                </a:lnTo>
                <a:cubicBezTo>
                  <a:pt x="2880360" y="845885"/>
                  <a:pt x="2873741" y="837111"/>
                  <a:pt x="2865120" y="830645"/>
                </a:cubicBezTo>
                <a:cubicBezTo>
                  <a:pt x="2854960" y="823025"/>
                  <a:pt x="2844080" y="816281"/>
                  <a:pt x="2834640" y="807785"/>
                </a:cubicBezTo>
                <a:cubicBezTo>
                  <a:pt x="2818620" y="793367"/>
                  <a:pt x="2806853" y="774020"/>
                  <a:pt x="2788920" y="762065"/>
                </a:cubicBezTo>
                <a:cubicBezTo>
                  <a:pt x="2773680" y="751905"/>
                  <a:pt x="2756152" y="744537"/>
                  <a:pt x="2743200" y="731585"/>
                </a:cubicBezTo>
                <a:cubicBezTo>
                  <a:pt x="2735580" y="723965"/>
                  <a:pt x="2728846" y="715341"/>
                  <a:pt x="2720340" y="708725"/>
                </a:cubicBezTo>
                <a:cubicBezTo>
                  <a:pt x="2705882" y="697480"/>
                  <a:pt x="2674620" y="678245"/>
                  <a:pt x="2674620" y="678245"/>
                </a:cubicBezTo>
                <a:cubicBezTo>
                  <a:pt x="2631440" y="613475"/>
                  <a:pt x="2702560" y="713805"/>
                  <a:pt x="2613660" y="624905"/>
                </a:cubicBezTo>
                <a:cubicBezTo>
                  <a:pt x="2606040" y="617285"/>
                  <a:pt x="2599306" y="608661"/>
                  <a:pt x="2590800" y="602045"/>
                </a:cubicBezTo>
                <a:cubicBezTo>
                  <a:pt x="2557697" y="576298"/>
                  <a:pt x="2547776" y="572913"/>
                  <a:pt x="2514600" y="556325"/>
                </a:cubicBezTo>
                <a:cubicBezTo>
                  <a:pt x="2509520" y="548705"/>
                  <a:pt x="2506511" y="539186"/>
                  <a:pt x="2499360" y="533465"/>
                </a:cubicBezTo>
                <a:cubicBezTo>
                  <a:pt x="2493088" y="528447"/>
                  <a:pt x="2483684" y="529437"/>
                  <a:pt x="2476500" y="525845"/>
                </a:cubicBezTo>
                <a:cubicBezTo>
                  <a:pt x="2468309" y="521749"/>
                  <a:pt x="2461591" y="515149"/>
                  <a:pt x="2453640" y="510605"/>
                </a:cubicBezTo>
                <a:cubicBezTo>
                  <a:pt x="2443777" y="504969"/>
                  <a:pt x="2432611" y="501666"/>
                  <a:pt x="2423160" y="495365"/>
                </a:cubicBezTo>
                <a:cubicBezTo>
                  <a:pt x="2409628" y="486343"/>
                  <a:pt x="2399006" y="473253"/>
                  <a:pt x="2385060" y="464885"/>
                </a:cubicBezTo>
                <a:cubicBezTo>
                  <a:pt x="2373331" y="457848"/>
                  <a:pt x="2358917" y="456288"/>
                  <a:pt x="2346960" y="449645"/>
                </a:cubicBezTo>
                <a:cubicBezTo>
                  <a:pt x="2335858" y="443477"/>
                  <a:pt x="2327450" y="433184"/>
                  <a:pt x="2316480" y="426785"/>
                </a:cubicBezTo>
                <a:cubicBezTo>
                  <a:pt x="2296856" y="415338"/>
                  <a:pt x="2275840" y="406465"/>
                  <a:pt x="2255520" y="396305"/>
                </a:cubicBezTo>
                <a:cubicBezTo>
                  <a:pt x="2245360" y="391225"/>
                  <a:pt x="2234491" y="387366"/>
                  <a:pt x="2225040" y="381065"/>
                </a:cubicBezTo>
                <a:cubicBezTo>
                  <a:pt x="2217420" y="375985"/>
                  <a:pt x="2210598" y="369433"/>
                  <a:pt x="2202180" y="365825"/>
                </a:cubicBezTo>
                <a:cubicBezTo>
                  <a:pt x="2192554" y="361700"/>
                  <a:pt x="2181860" y="360745"/>
                  <a:pt x="2171700" y="358205"/>
                </a:cubicBezTo>
                <a:cubicBezTo>
                  <a:pt x="2117177" y="321857"/>
                  <a:pt x="2183968" y="362682"/>
                  <a:pt x="2118360" y="335345"/>
                </a:cubicBezTo>
                <a:cubicBezTo>
                  <a:pt x="2097389" y="326607"/>
                  <a:pt x="2079440" y="310375"/>
                  <a:pt x="2057400" y="304865"/>
                </a:cubicBezTo>
                <a:cubicBezTo>
                  <a:pt x="2037080" y="299785"/>
                  <a:pt x="2015174" y="298992"/>
                  <a:pt x="1996440" y="289625"/>
                </a:cubicBezTo>
                <a:cubicBezTo>
                  <a:pt x="1956593" y="269701"/>
                  <a:pt x="1976980" y="277140"/>
                  <a:pt x="1935480" y="266765"/>
                </a:cubicBezTo>
                <a:cubicBezTo>
                  <a:pt x="1925320" y="259145"/>
                  <a:pt x="1916027" y="250206"/>
                  <a:pt x="1905000" y="243905"/>
                </a:cubicBezTo>
                <a:cubicBezTo>
                  <a:pt x="1898026" y="239920"/>
                  <a:pt x="1889863" y="238492"/>
                  <a:pt x="1882140" y="236285"/>
                </a:cubicBezTo>
                <a:cubicBezTo>
                  <a:pt x="1870747" y="233030"/>
                  <a:pt x="1840980" y="227135"/>
                  <a:pt x="1828800" y="221045"/>
                </a:cubicBezTo>
                <a:cubicBezTo>
                  <a:pt x="1820609" y="216949"/>
                  <a:pt x="1814309" y="209524"/>
                  <a:pt x="1805940" y="205805"/>
                </a:cubicBezTo>
                <a:cubicBezTo>
                  <a:pt x="1791260" y="199281"/>
                  <a:pt x="1774588" y="197749"/>
                  <a:pt x="1760220" y="190565"/>
                </a:cubicBezTo>
                <a:cubicBezTo>
                  <a:pt x="1720373" y="170641"/>
                  <a:pt x="1740760" y="178080"/>
                  <a:pt x="1699260" y="167705"/>
                </a:cubicBezTo>
                <a:cubicBezTo>
                  <a:pt x="1691640" y="162625"/>
                  <a:pt x="1684818" y="156073"/>
                  <a:pt x="1676400" y="152465"/>
                </a:cubicBezTo>
                <a:cubicBezTo>
                  <a:pt x="1642220" y="137816"/>
                  <a:pt x="1652717" y="152053"/>
                  <a:pt x="1623060" y="137225"/>
                </a:cubicBezTo>
                <a:cubicBezTo>
                  <a:pt x="1614869" y="133129"/>
                  <a:pt x="1608391" y="126081"/>
                  <a:pt x="1600200" y="121985"/>
                </a:cubicBezTo>
                <a:cubicBezTo>
                  <a:pt x="1581778" y="112774"/>
                  <a:pt x="1566392" y="114069"/>
                  <a:pt x="1546860" y="106745"/>
                </a:cubicBezTo>
                <a:cubicBezTo>
                  <a:pt x="1536224" y="102757"/>
                  <a:pt x="1527156" y="95097"/>
                  <a:pt x="1516380" y="91505"/>
                </a:cubicBezTo>
                <a:cubicBezTo>
                  <a:pt x="1504093" y="87409"/>
                  <a:pt x="1490775" y="87293"/>
                  <a:pt x="1478280" y="83885"/>
                </a:cubicBezTo>
                <a:cubicBezTo>
                  <a:pt x="1462782" y="79658"/>
                  <a:pt x="1448145" y="72541"/>
                  <a:pt x="1432560" y="68645"/>
                </a:cubicBezTo>
                <a:cubicBezTo>
                  <a:pt x="1337275" y="44824"/>
                  <a:pt x="1455742" y="75269"/>
                  <a:pt x="1379220" y="53405"/>
                </a:cubicBezTo>
                <a:cubicBezTo>
                  <a:pt x="1346699" y="44113"/>
                  <a:pt x="1345995" y="46022"/>
                  <a:pt x="1310640" y="38165"/>
                </a:cubicBezTo>
                <a:cubicBezTo>
                  <a:pt x="1300417" y="35893"/>
                  <a:pt x="1290564" y="31745"/>
                  <a:pt x="1280160" y="30545"/>
                </a:cubicBezTo>
                <a:cubicBezTo>
                  <a:pt x="1224419" y="24113"/>
                  <a:pt x="1112520" y="15305"/>
                  <a:pt x="1112520" y="15305"/>
                </a:cubicBezTo>
                <a:cubicBezTo>
                  <a:pt x="1099820" y="12765"/>
                  <a:pt x="1087327" y="8761"/>
                  <a:pt x="1074420" y="7685"/>
                </a:cubicBezTo>
                <a:cubicBezTo>
                  <a:pt x="923880" y="-4860"/>
                  <a:pt x="930509" y="22"/>
                  <a:pt x="777240" y="7685"/>
                </a:cubicBezTo>
                <a:lnTo>
                  <a:pt x="708660" y="15305"/>
                </a:lnTo>
                <a:cubicBezTo>
                  <a:pt x="690838" y="17533"/>
                  <a:pt x="673171" y="20942"/>
                  <a:pt x="655320" y="22925"/>
                </a:cubicBezTo>
                <a:cubicBezTo>
                  <a:pt x="627436" y="26023"/>
                  <a:pt x="599440" y="28005"/>
                  <a:pt x="571500" y="30545"/>
                </a:cubicBezTo>
                <a:lnTo>
                  <a:pt x="533400" y="38165"/>
                </a:lnTo>
                <a:cubicBezTo>
                  <a:pt x="518199" y="40929"/>
                  <a:pt x="502669" y="42038"/>
                  <a:pt x="487680" y="45785"/>
                </a:cubicBezTo>
                <a:cubicBezTo>
                  <a:pt x="472095" y="49681"/>
                  <a:pt x="457200" y="55945"/>
                  <a:pt x="441960" y="61025"/>
                </a:cubicBezTo>
                <a:cubicBezTo>
                  <a:pt x="434340" y="63565"/>
                  <a:pt x="425783" y="64190"/>
                  <a:pt x="419100" y="68645"/>
                </a:cubicBezTo>
                <a:cubicBezTo>
                  <a:pt x="411480" y="73725"/>
                  <a:pt x="404609" y="80166"/>
                  <a:pt x="396240" y="83885"/>
                </a:cubicBezTo>
                <a:lnTo>
                  <a:pt x="327660" y="106745"/>
                </a:lnTo>
                <a:lnTo>
                  <a:pt x="304800" y="114365"/>
                </a:lnTo>
                <a:cubicBezTo>
                  <a:pt x="294640" y="121985"/>
                  <a:pt x="285347" y="130924"/>
                  <a:pt x="274320" y="137225"/>
                </a:cubicBezTo>
                <a:cubicBezTo>
                  <a:pt x="267346" y="141210"/>
                  <a:pt x="258481" y="140944"/>
                  <a:pt x="251460" y="144845"/>
                </a:cubicBezTo>
                <a:cubicBezTo>
                  <a:pt x="235449" y="153740"/>
                  <a:pt x="220980" y="165165"/>
                  <a:pt x="205740" y="175325"/>
                </a:cubicBezTo>
                <a:cubicBezTo>
                  <a:pt x="198120" y="180405"/>
                  <a:pt x="189356" y="184089"/>
                  <a:pt x="182880" y="190565"/>
                </a:cubicBezTo>
                <a:cubicBezTo>
                  <a:pt x="130684" y="242761"/>
                  <a:pt x="155093" y="224330"/>
                  <a:pt x="114300" y="251525"/>
                </a:cubicBezTo>
                <a:cubicBezTo>
                  <a:pt x="78740" y="304865"/>
                  <a:pt x="99060" y="287085"/>
                  <a:pt x="60960" y="312485"/>
                </a:cubicBezTo>
                <a:cubicBezTo>
                  <a:pt x="55880" y="327725"/>
                  <a:pt x="54631" y="344839"/>
                  <a:pt x="45720" y="358205"/>
                </a:cubicBezTo>
                <a:cubicBezTo>
                  <a:pt x="21569" y="394431"/>
                  <a:pt x="33376" y="372377"/>
                  <a:pt x="15240" y="426785"/>
                </a:cubicBezTo>
                <a:lnTo>
                  <a:pt x="7620" y="449645"/>
                </a:lnTo>
                <a:lnTo>
                  <a:pt x="0" y="472505"/>
                </a:lnTo>
                <a:cubicBezTo>
                  <a:pt x="3860" y="584442"/>
                  <a:pt x="-8982" y="658919"/>
                  <a:pt x="22860" y="754445"/>
                </a:cubicBezTo>
                <a:cubicBezTo>
                  <a:pt x="25400" y="762065"/>
                  <a:pt x="26579" y="770284"/>
                  <a:pt x="30480" y="777305"/>
                </a:cubicBezTo>
                <a:cubicBezTo>
                  <a:pt x="39375" y="793316"/>
                  <a:pt x="55168" y="805649"/>
                  <a:pt x="60960" y="823025"/>
                </a:cubicBezTo>
                <a:cubicBezTo>
                  <a:pt x="68021" y="844209"/>
                  <a:pt x="68064" y="851019"/>
                  <a:pt x="83820" y="868745"/>
                </a:cubicBezTo>
                <a:cubicBezTo>
                  <a:pt x="98139" y="884854"/>
                  <a:pt x="117585" y="896532"/>
                  <a:pt x="129540" y="914465"/>
                </a:cubicBezTo>
                <a:cubicBezTo>
                  <a:pt x="134620" y="922085"/>
                  <a:pt x="137888" y="931294"/>
                  <a:pt x="144780" y="937325"/>
                </a:cubicBezTo>
                <a:cubicBezTo>
                  <a:pt x="160020" y="950660"/>
                  <a:pt x="194310" y="968758"/>
                  <a:pt x="213360" y="983045"/>
                </a:cubicBezTo>
                <a:cubicBezTo>
                  <a:pt x="226444" y="992858"/>
                  <a:pt x="251101" y="1012231"/>
                  <a:pt x="266700" y="1021145"/>
                </a:cubicBezTo>
                <a:cubicBezTo>
                  <a:pt x="276563" y="1026781"/>
                  <a:pt x="287317" y="1030749"/>
                  <a:pt x="297180" y="1036385"/>
                </a:cubicBezTo>
                <a:cubicBezTo>
                  <a:pt x="305131" y="1040929"/>
                  <a:pt x="311671" y="1047906"/>
                  <a:pt x="320040" y="1051625"/>
                </a:cubicBezTo>
                <a:cubicBezTo>
                  <a:pt x="334720" y="1058149"/>
                  <a:pt x="350520" y="1061785"/>
                  <a:pt x="365760" y="1066865"/>
                </a:cubicBezTo>
                <a:cubicBezTo>
                  <a:pt x="373380" y="1069405"/>
                  <a:pt x="381937" y="1070030"/>
                  <a:pt x="388620" y="1074485"/>
                </a:cubicBezTo>
                <a:cubicBezTo>
                  <a:pt x="396240" y="1079565"/>
                  <a:pt x="403062" y="1086117"/>
                  <a:pt x="411480" y="1089725"/>
                </a:cubicBezTo>
                <a:cubicBezTo>
                  <a:pt x="421106" y="1093850"/>
                  <a:pt x="431890" y="1094468"/>
                  <a:pt x="441960" y="1097345"/>
                </a:cubicBezTo>
                <a:cubicBezTo>
                  <a:pt x="518482" y="1119209"/>
                  <a:pt x="400015" y="1088764"/>
                  <a:pt x="495300" y="1112585"/>
                </a:cubicBezTo>
                <a:cubicBezTo>
                  <a:pt x="535082" y="1139107"/>
                  <a:pt x="500488" y="1120234"/>
                  <a:pt x="556260" y="1135445"/>
                </a:cubicBezTo>
                <a:cubicBezTo>
                  <a:pt x="571758" y="1139672"/>
                  <a:pt x="586395" y="1146789"/>
                  <a:pt x="601980" y="1150685"/>
                </a:cubicBezTo>
                <a:cubicBezTo>
                  <a:pt x="622300" y="1155765"/>
                  <a:pt x="643069" y="1159301"/>
                  <a:pt x="662940" y="1165925"/>
                </a:cubicBezTo>
                <a:cubicBezTo>
                  <a:pt x="678180" y="1171005"/>
                  <a:pt x="695294" y="1172254"/>
                  <a:pt x="708660" y="1181165"/>
                </a:cubicBezTo>
                <a:cubicBezTo>
                  <a:pt x="716280" y="1186245"/>
                  <a:pt x="723102" y="1192797"/>
                  <a:pt x="731520" y="1196405"/>
                </a:cubicBezTo>
                <a:cubicBezTo>
                  <a:pt x="741146" y="1200530"/>
                  <a:pt x="751930" y="1201148"/>
                  <a:pt x="762000" y="1204025"/>
                </a:cubicBezTo>
                <a:cubicBezTo>
                  <a:pt x="769723" y="1206232"/>
                  <a:pt x="777137" y="1209438"/>
                  <a:pt x="784860" y="1211645"/>
                </a:cubicBezTo>
                <a:cubicBezTo>
                  <a:pt x="794930" y="1214522"/>
                  <a:pt x="805534" y="1215588"/>
                  <a:pt x="815340" y="1219265"/>
                </a:cubicBezTo>
                <a:cubicBezTo>
                  <a:pt x="825976" y="1223253"/>
                  <a:pt x="835184" y="1230517"/>
                  <a:pt x="845820" y="1234505"/>
                </a:cubicBezTo>
                <a:cubicBezTo>
                  <a:pt x="855626" y="1238182"/>
                  <a:pt x="866230" y="1239248"/>
                  <a:pt x="876300" y="1242125"/>
                </a:cubicBezTo>
                <a:cubicBezTo>
                  <a:pt x="952822" y="1263989"/>
                  <a:pt x="834355" y="1233544"/>
                  <a:pt x="929640" y="1257365"/>
                </a:cubicBezTo>
                <a:cubicBezTo>
                  <a:pt x="937260" y="1262445"/>
                  <a:pt x="944082" y="1268997"/>
                  <a:pt x="952500" y="1272605"/>
                </a:cubicBezTo>
                <a:cubicBezTo>
                  <a:pt x="969763" y="1280004"/>
                  <a:pt x="989158" y="1278577"/>
                  <a:pt x="1005840" y="1287845"/>
                </a:cubicBezTo>
                <a:cubicBezTo>
                  <a:pt x="1021851" y="1296740"/>
                  <a:pt x="1035177" y="1310134"/>
                  <a:pt x="1051560" y="1318325"/>
                </a:cubicBezTo>
                <a:cubicBezTo>
                  <a:pt x="1061720" y="1323405"/>
                  <a:pt x="1072177" y="1327929"/>
                  <a:pt x="1082040" y="1333565"/>
                </a:cubicBezTo>
                <a:cubicBezTo>
                  <a:pt x="1089991" y="1338109"/>
                  <a:pt x="1096709" y="1344709"/>
                  <a:pt x="1104900" y="1348805"/>
                </a:cubicBezTo>
                <a:cubicBezTo>
                  <a:pt x="1117134" y="1354922"/>
                  <a:pt x="1130300" y="1358965"/>
                  <a:pt x="1143000" y="1364045"/>
                </a:cubicBezTo>
                <a:cubicBezTo>
                  <a:pt x="1171919" y="1407423"/>
                  <a:pt x="1141463" y="1371875"/>
                  <a:pt x="1181100" y="1394525"/>
                </a:cubicBezTo>
                <a:cubicBezTo>
                  <a:pt x="1192127" y="1400826"/>
                  <a:pt x="1201246" y="1410003"/>
                  <a:pt x="1211580" y="1417385"/>
                </a:cubicBezTo>
                <a:cubicBezTo>
                  <a:pt x="1219032" y="1422708"/>
                  <a:pt x="1226820" y="1427545"/>
                  <a:pt x="1234440" y="1432625"/>
                </a:cubicBezTo>
                <a:cubicBezTo>
                  <a:pt x="1277620" y="1497395"/>
                  <a:pt x="1206500" y="1397065"/>
                  <a:pt x="1295400" y="1485965"/>
                </a:cubicBezTo>
                <a:cubicBezTo>
                  <a:pt x="1303020" y="1493585"/>
                  <a:pt x="1311361" y="1500546"/>
                  <a:pt x="1318260" y="1508825"/>
                </a:cubicBezTo>
                <a:cubicBezTo>
                  <a:pt x="1324123" y="1515860"/>
                  <a:pt x="1327024" y="1525209"/>
                  <a:pt x="1333500" y="1531685"/>
                </a:cubicBezTo>
                <a:cubicBezTo>
                  <a:pt x="1342480" y="1540665"/>
                  <a:pt x="1353820" y="1546925"/>
                  <a:pt x="1363980" y="1554545"/>
                </a:cubicBezTo>
                <a:cubicBezTo>
                  <a:pt x="1382098" y="1608900"/>
                  <a:pt x="1356407" y="1543186"/>
                  <a:pt x="1394460" y="1600265"/>
                </a:cubicBezTo>
                <a:cubicBezTo>
                  <a:pt x="1398915" y="1606948"/>
                  <a:pt x="1398179" y="1616104"/>
                  <a:pt x="1402080" y="1623125"/>
                </a:cubicBezTo>
                <a:cubicBezTo>
                  <a:pt x="1410975" y="1639136"/>
                  <a:pt x="1422400" y="1653605"/>
                  <a:pt x="1432560" y="1668845"/>
                </a:cubicBezTo>
                <a:lnTo>
                  <a:pt x="1447800" y="1691705"/>
                </a:lnTo>
                <a:cubicBezTo>
                  <a:pt x="1459316" y="1737770"/>
                  <a:pt x="1452108" y="1712250"/>
                  <a:pt x="1470660" y="1767905"/>
                </a:cubicBezTo>
                <a:lnTo>
                  <a:pt x="1485900" y="1813625"/>
                </a:lnTo>
                <a:cubicBezTo>
                  <a:pt x="1488440" y="1821245"/>
                  <a:pt x="1492200" y="1828562"/>
                  <a:pt x="1493520" y="1836485"/>
                </a:cubicBezTo>
                <a:cubicBezTo>
                  <a:pt x="1502862" y="1892535"/>
                  <a:pt x="1497393" y="1867216"/>
                  <a:pt x="1508760" y="1912685"/>
                </a:cubicBezTo>
                <a:cubicBezTo>
                  <a:pt x="1511300" y="1935545"/>
                  <a:pt x="1513340" y="1958466"/>
                  <a:pt x="1516380" y="1981265"/>
                </a:cubicBezTo>
                <a:cubicBezTo>
                  <a:pt x="1518422" y="1996580"/>
                  <a:pt x="1522717" y="2011588"/>
                  <a:pt x="1524000" y="2026985"/>
                </a:cubicBezTo>
                <a:cubicBezTo>
                  <a:pt x="1530109" y="2100288"/>
                  <a:pt x="1537896" y="2316784"/>
                  <a:pt x="1539240" y="2369885"/>
                </a:cubicBezTo>
                <a:cubicBezTo>
                  <a:pt x="1549677" y="2782143"/>
                  <a:pt x="1504923" y="2640314"/>
                  <a:pt x="1554480" y="2788985"/>
                </a:cubicBezTo>
                <a:cubicBezTo>
                  <a:pt x="1567689" y="2881447"/>
                  <a:pt x="1555349" y="2808134"/>
                  <a:pt x="1569720" y="2872805"/>
                </a:cubicBezTo>
                <a:cubicBezTo>
                  <a:pt x="1572530" y="2885448"/>
                  <a:pt x="1574199" y="2898340"/>
                  <a:pt x="1577340" y="2910905"/>
                </a:cubicBezTo>
                <a:cubicBezTo>
                  <a:pt x="1579288" y="2918697"/>
                  <a:pt x="1582753" y="2926042"/>
                  <a:pt x="1584960" y="2933765"/>
                </a:cubicBezTo>
                <a:cubicBezTo>
                  <a:pt x="1587837" y="2943835"/>
                  <a:pt x="1590308" y="2954022"/>
                  <a:pt x="1592580" y="2964245"/>
                </a:cubicBezTo>
                <a:cubicBezTo>
                  <a:pt x="1600640" y="3000513"/>
                  <a:pt x="1602991" y="3025958"/>
                  <a:pt x="1615440" y="3063305"/>
                </a:cubicBezTo>
                <a:cubicBezTo>
                  <a:pt x="1617980" y="3070925"/>
                  <a:pt x="1620853" y="3078442"/>
                  <a:pt x="1623060" y="3086165"/>
                </a:cubicBezTo>
                <a:cubicBezTo>
                  <a:pt x="1628385" y="3104801"/>
                  <a:pt x="1636866" y="3148784"/>
                  <a:pt x="1645920" y="3162365"/>
                </a:cubicBezTo>
                <a:lnTo>
                  <a:pt x="1661160" y="3185225"/>
                </a:lnTo>
                <a:cubicBezTo>
                  <a:pt x="1663700" y="3195385"/>
                  <a:pt x="1664655" y="3206079"/>
                  <a:pt x="1668780" y="3215705"/>
                </a:cubicBezTo>
                <a:cubicBezTo>
                  <a:pt x="1676737" y="3234270"/>
                  <a:pt x="1693148" y="3247693"/>
                  <a:pt x="1706880" y="3261425"/>
                </a:cubicBezTo>
                <a:cubicBezTo>
                  <a:pt x="1709420" y="3269045"/>
                  <a:pt x="1709482" y="3278013"/>
                  <a:pt x="1714500" y="3284285"/>
                </a:cubicBezTo>
                <a:cubicBezTo>
                  <a:pt x="1720221" y="3291436"/>
                  <a:pt x="1730325" y="3293662"/>
                  <a:pt x="1737360" y="3299525"/>
                </a:cubicBezTo>
                <a:cubicBezTo>
                  <a:pt x="1745639" y="3306424"/>
                  <a:pt x="1753321" y="3314106"/>
                  <a:pt x="1760220" y="3322385"/>
                </a:cubicBezTo>
                <a:cubicBezTo>
                  <a:pt x="1766083" y="3329420"/>
                  <a:pt x="1768984" y="3338769"/>
                  <a:pt x="1775460" y="3345245"/>
                </a:cubicBezTo>
                <a:cubicBezTo>
                  <a:pt x="1781936" y="3351721"/>
                  <a:pt x="1791285" y="3354622"/>
                  <a:pt x="1798320" y="3360485"/>
                </a:cubicBezTo>
                <a:cubicBezTo>
                  <a:pt x="1836373" y="3392196"/>
                  <a:pt x="1803866" y="3377574"/>
                  <a:pt x="1844040" y="3390965"/>
                </a:cubicBezTo>
                <a:cubicBezTo>
                  <a:pt x="1851660" y="3398585"/>
                  <a:pt x="1857934" y="3407847"/>
                  <a:pt x="1866900" y="3413825"/>
                </a:cubicBezTo>
                <a:cubicBezTo>
                  <a:pt x="1873583" y="3418280"/>
                  <a:pt x="1882576" y="3417853"/>
                  <a:pt x="1889760" y="3421445"/>
                </a:cubicBezTo>
                <a:cubicBezTo>
                  <a:pt x="1897951" y="3425541"/>
                  <a:pt x="1904429" y="3432589"/>
                  <a:pt x="1912620" y="3436685"/>
                </a:cubicBezTo>
                <a:cubicBezTo>
                  <a:pt x="1919804" y="3440277"/>
                  <a:pt x="1928296" y="3440713"/>
                  <a:pt x="1935480" y="3444305"/>
                </a:cubicBezTo>
                <a:cubicBezTo>
                  <a:pt x="1943671" y="3448401"/>
                  <a:pt x="1949922" y="3455937"/>
                  <a:pt x="1958340" y="3459545"/>
                </a:cubicBezTo>
                <a:cubicBezTo>
                  <a:pt x="1967966" y="3463670"/>
                  <a:pt x="1978750" y="3464288"/>
                  <a:pt x="1988820" y="3467165"/>
                </a:cubicBezTo>
                <a:cubicBezTo>
                  <a:pt x="2037174" y="3480980"/>
                  <a:pt x="1982912" y="3470945"/>
                  <a:pt x="2057400" y="3482405"/>
                </a:cubicBezTo>
                <a:cubicBezTo>
                  <a:pt x="2133005" y="3494037"/>
                  <a:pt x="2097140" y="3487667"/>
                  <a:pt x="2186940" y="3497645"/>
                </a:cubicBezTo>
                <a:cubicBezTo>
                  <a:pt x="2207293" y="3499906"/>
                  <a:pt x="2227580" y="3502725"/>
                  <a:pt x="2247900" y="3505265"/>
                </a:cubicBezTo>
                <a:cubicBezTo>
                  <a:pt x="2349500" y="3500185"/>
                  <a:pt x="2451324" y="3498473"/>
                  <a:pt x="2552700" y="3490025"/>
                </a:cubicBezTo>
                <a:cubicBezTo>
                  <a:pt x="2591051" y="3486829"/>
                  <a:pt x="2605448" y="3476043"/>
                  <a:pt x="2636520" y="3467165"/>
                </a:cubicBezTo>
                <a:cubicBezTo>
                  <a:pt x="2646590" y="3464288"/>
                  <a:pt x="2656969" y="3462554"/>
                  <a:pt x="2667000" y="3459545"/>
                </a:cubicBezTo>
                <a:cubicBezTo>
                  <a:pt x="2682387" y="3454929"/>
                  <a:pt x="2696874" y="3446946"/>
                  <a:pt x="2712720" y="3444305"/>
                </a:cubicBezTo>
                <a:cubicBezTo>
                  <a:pt x="2727960" y="3441765"/>
                  <a:pt x="2743290" y="3439715"/>
                  <a:pt x="2758440" y="3436685"/>
                </a:cubicBezTo>
                <a:cubicBezTo>
                  <a:pt x="2768709" y="3434631"/>
                  <a:pt x="2778651" y="3431119"/>
                  <a:pt x="2788920" y="3429065"/>
                </a:cubicBezTo>
                <a:cubicBezTo>
                  <a:pt x="2804070" y="3426035"/>
                  <a:pt x="2819558" y="3424797"/>
                  <a:pt x="2834640" y="3421445"/>
                </a:cubicBezTo>
                <a:cubicBezTo>
                  <a:pt x="2842481" y="3419703"/>
                  <a:pt x="2849777" y="3416032"/>
                  <a:pt x="2857500" y="3413825"/>
                </a:cubicBezTo>
                <a:cubicBezTo>
                  <a:pt x="2867570" y="3410948"/>
                  <a:pt x="2877949" y="3409214"/>
                  <a:pt x="2887980" y="3406205"/>
                </a:cubicBezTo>
                <a:cubicBezTo>
                  <a:pt x="2903367" y="3401589"/>
                  <a:pt x="2918115" y="3394861"/>
                  <a:pt x="2933700" y="3390965"/>
                </a:cubicBezTo>
                <a:lnTo>
                  <a:pt x="2994660" y="3375725"/>
                </a:lnTo>
                <a:cubicBezTo>
                  <a:pt x="3060174" y="3332049"/>
                  <a:pt x="2977284" y="3384413"/>
                  <a:pt x="3040380" y="3352865"/>
                </a:cubicBezTo>
                <a:cubicBezTo>
                  <a:pt x="3048571" y="3348769"/>
                  <a:pt x="3055049" y="3341721"/>
                  <a:pt x="3063240" y="3337625"/>
                </a:cubicBezTo>
                <a:cubicBezTo>
                  <a:pt x="3070424" y="3334033"/>
                  <a:pt x="3078916" y="3333597"/>
                  <a:pt x="3086100" y="3330005"/>
                </a:cubicBezTo>
                <a:cubicBezTo>
                  <a:pt x="3135961" y="3305074"/>
                  <a:pt x="3081263" y="3325610"/>
                  <a:pt x="3131820" y="3291905"/>
                </a:cubicBezTo>
                <a:cubicBezTo>
                  <a:pt x="3138503" y="3287450"/>
                  <a:pt x="3147060" y="3286825"/>
                  <a:pt x="3154680" y="3284285"/>
                </a:cubicBezTo>
                <a:cubicBezTo>
                  <a:pt x="3254666" y="3209296"/>
                  <a:pt x="3133217" y="3295362"/>
                  <a:pt x="3208020" y="3253805"/>
                </a:cubicBezTo>
                <a:cubicBezTo>
                  <a:pt x="3262375" y="3223608"/>
                  <a:pt x="3241017" y="3225877"/>
                  <a:pt x="3291840" y="3200465"/>
                </a:cubicBezTo>
                <a:cubicBezTo>
                  <a:pt x="3307080" y="3192845"/>
                  <a:pt x="3322048" y="3184656"/>
                  <a:pt x="3337560" y="3177605"/>
                </a:cubicBezTo>
                <a:cubicBezTo>
                  <a:pt x="3350012" y="3171945"/>
                  <a:pt x="3363426" y="3168482"/>
                  <a:pt x="3375660" y="3162365"/>
                </a:cubicBezTo>
                <a:cubicBezTo>
                  <a:pt x="3425521" y="3137434"/>
                  <a:pt x="3370823" y="3157970"/>
                  <a:pt x="3421380" y="3124265"/>
                </a:cubicBezTo>
                <a:cubicBezTo>
                  <a:pt x="3428063" y="3119810"/>
                  <a:pt x="3437056" y="3120237"/>
                  <a:pt x="3444240" y="3116645"/>
                </a:cubicBezTo>
                <a:cubicBezTo>
                  <a:pt x="3503326" y="3087102"/>
                  <a:pt x="3432501" y="3112938"/>
                  <a:pt x="3489960" y="3093785"/>
                </a:cubicBezTo>
                <a:cubicBezTo>
                  <a:pt x="3500120" y="3086165"/>
                  <a:pt x="3510797" y="3079190"/>
                  <a:pt x="3520440" y="3070925"/>
                </a:cubicBezTo>
                <a:cubicBezTo>
                  <a:pt x="3528622" y="3063912"/>
                  <a:pt x="3535021" y="3054964"/>
                  <a:pt x="3543300" y="3048065"/>
                </a:cubicBezTo>
                <a:cubicBezTo>
                  <a:pt x="3565894" y="3029237"/>
                  <a:pt x="3570022" y="3033556"/>
                  <a:pt x="3596640" y="3017585"/>
                </a:cubicBezTo>
                <a:cubicBezTo>
                  <a:pt x="3612346" y="3008161"/>
                  <a:pt x="3624984" y="2992897"/>
                  <a:pt x="3642360" y="2987105"/>
                </a:cubicBezTo>
                <a:cubicBezTo>
                  <a:pt x="3649980" y="2984565"/>
                  <a:pt x="3658036" y="2983077"/>
                  <a:pt x="3665220" y="2979485"/>
                </a:cubicBezTo>
                <a:cubicBezTo>
                  <a:pt x="3673411" y="2975389"/>
                  <a:pt x="3679662" y="2967853"/>
                  <a:pt x="3688080" y="2964245"/>
                </a:cubicBezTo>
                <a:cubicBezTo>
                  <a:pt x="3697706" y="2960120"/>
                  <a:pt x="3708400" y="2959165"/>
                  <a:pt x="3718560" y="2956625"/>
                </a:cubicBezTo>
                <a:cubicBezTo>
                  <a:pt x="3737510" y="2943992"/>
                  <a:pt x="3749802" y="2934432"/>
                  <a:pt x="3771900" y="2926145"/>
                </a:cubicBezTo>
                <a:cubicBezTo>
                  <a:pt x="3796241" y="2917017"/>
                  <a:pt x="3825768" y="2918173"/>
                  <a:pt x="3848100" y="2903285"/>
                </a:cubicBezTo>
                <a:cubicBezTo>
                  <a:pt x="3888388" y="2876427"/>
                  <a:pt x="3862075" y="2890266"/>
                  <a:pt x="3931920" y="2872805"/>
                </a:cubicBezTo>
                <a:lnTo>
                  <a:pt x="3931920" y="2872805"/>
                </a:lnTo>
                <a:cubicBezTo>
                  <a:pt x="3971767" y="2852881"/>
                  <a:pt x="3951380" y="2860320"/>
                  <a:pt x="3992880" y="2849945"/>
                </a:cubicBezTo>
                <a:cubicBezTo>
                  <a:pt x="4000500" y="2844865"/>
                  <a:pt x="4007322" y="2838313"/>
                  <a:pt x="4015740" y="2834705"/>
                </a:cubicBezTo>
                <a:cubicBezTo>
                  <a:pt x="4025366" y="2830580"/>
                  <a:pt x="4036150" y="2829962"/>
                  <a:pt x="4046220" y="2827085"/>
                </a:cubicBezTo>
                <a:cubicBezTo>
                  <a:pt x="4053943" y="2824878"/>
                  <a:pt x="4061697" y="2822629"/>
                  <a:pt x="4069080" y="2819465"/>
                </a:cubicBezTo>
                <a:cubicBezTo>
                  <a:pt x="4079521" y="2814990"/>
                  <a:pt x="4089119" y="2808700"/>
                  <a:pt x="4099560" y="2804225"/>
                </a:cubicBezTo>
                <a:cubicBezTo>
                  <a:pt x="4106943" y="2801061"/>
                  <a:pt x="4115037" y="2799769"/>
                  <a:pt x="4122420" y="2796605"/>
                </a:cubicBezTo>
                <a:cubicBezTo>
                  <a:pt x="4132861" y="2792130"/>
                  <a:pt x="4142459" y="2785840"/>
                  <a:pt x="4152900" y="2781365"/>
                </a:cubicBezTo>
                <a:cubicBezTo>
                  <a:pt x="4160283" y="2778201"/>
                  <a:pt x="4168377" y="2776909"/>
                  <a:pt x="4175760" y="2773745"/>
                </a:cubicBezTo>
                <a:cubicBezTo>
                  <a:pt x="4186201" y="2769270"/>
                  <a:pt x="4195860" y="2763118"/>
                  <a:pt x="4206240" y="2758505"/>
                </a:cubicBezTo>
                <a:cubicBezTo>
                  <a:pt x="4218739" y="2752950"/>
                  <a:pt x="4231640" y="2748345"/>
                  <a:pt x="4244340" y="2743265"/>
                </a:cubicBezTo>
                <a:cubicBezTo>
                  <a:pt x="4287919" y="2699686"/>
                  <a:pt x="4244189" y="2738597"/>
                  <a:pt x="4297680" y="2705165"/>
                </a:cubicBezTo>
                <a:cubicBezTo>
                  <a:pt x="4308450" y="2698434"/>
                  <a:pt x="4317058" y="2688473"/>
                  <a:pt x="4328160" y="2682305"/>
                </a:cubicBezTo>
                <a:cubicBezTo>
                  <a:pt x="4340117" y="2675662"/>
                  <a:pt x="4354303" y="2673708"/>
                  <a:pt x="4366260" y="2667065"/>
                </a:cubicBezTo>
                <a:cubicBezTo>
                  <a:pt x="4377362" y="2660897"/>
                  <a:pt x="4386025" y="2651023"/>
                  <a:pt x="4396740" y="2644205"/>
                </a:cubicBezTo>
                <a:cubicBezTo>
                  <a:pt x="4414017" y="2633211"/>
                  <a:pt x="4432803" y="2624719"/>
                  <a:pt x="4450080" y="2613725"/>
                </a:cubicBezTo>
                <a:cubicBezTo>
                  <a:pt x="4460795" y="2606907"/>
                  <a:pt x="4470226" y="2598247"/>
                  <a:pt x="4480560" y="2590865"/>
                </a:cubicBezTo>
                <a:cubicBezTo>
                  <a:pt x="4488012" y="2585542"/>
                  <a:pt x="4495968" y="2580948"/>
                  <a:pt x="4503420" y="2575625"/>
                </a:cubicBezTo>
                <a:cubicBezTo>
                  <a:pt x="4513754" y="2568243"/>
                  <a:pt x="4523333" y="2559810"/>
                  <a:pt x="4533900" y="2552765"/>
                </a:cubicBezTo>
                <a:cubicBezTo>
                  <a:pt x="4546223" y="2544550"/>
                  <a:pt x="4560152" y="2538791"/>
                  <a:pt x="4572000" y="2529905"/>
                </a:cubicBezTo>
                <a:cubicBezTo>
                  <a:pt x="4580621" y="2523439"/>
                  <a:pt x="4586239" y="2513511"/>
                  <a:pt x="4594860" y="2507045"/>
                </a:cubicBezTo>
                <a:cubicBezTo>
                  <a:pt x="4606708" y="2498159"/>
                  <a:pt x="4621112" y="2493071"/>
                  <a:pt x="4632960" y="2484185"/>
                </a:cubicBezTo>
                <a:cubicBezTo>
                  <a:pt x="4641581" y="2477719"/>
                  <a:pt x="4647541" y="2468224"/>
                  <a:pt x="4655820" y="2461325"/>
                </a:cubicBezTo>
                <a:cubicBezTo>
                  <a:pt x="4678068" y="2442785"/>
                  <a:pt x="4708336" y="2432082"/>
                  <a:pt x="4724400" y="2407985"/>
                </a:cubicBezTo>
                <a:cubicBezTo>
                  <a:pt x="4744095" y="2378442"/>
                  <a:pt x="4730952" y="2388021"/>
                  <a:pt x="4762500" y="2377505"/>
                </a:cubicBezTo>
                <a:cubicBezTo>
                  <a:pt x="4837210" y="2277892"/>
                  <a:pt x="4741366" y="2398639"/>
                  <a:pt x="4808220" y="2331785"/>
                </a:cubicBezTo>
                <a:cubicBezTo>
                  <a:pt x="4819720" y="2320285"/>
                  <a:pt x="4827990" y="2305925"/>
                  <a:pt x="4838700" y="2293685"/>
                </a:cubicBezTo>
                <a:cubicBezTo>
                  <a:pt x="4845796" y="2285575"/>
                  <a:pt x="4854661" y="2279104"/>
                  <a:pt x="4861560" y="2270825"/>
                </a:cubicBezTo>
                <a:cubicBezTo>
                  <a:pt x="4867423" y="2263790"/>
                  <a:pt x="4870324" y="2254441"/>
                  <a:pt x="4876800" y="2247965"/>
                </a:cubicBezTo>
                <a:cubicBezTo>
                  <a:pt x="4885780" y="2238985"/>
                  <a:pt x="4898300" y="2234085"/>
                  <a:pt x="4907280" y="2225105"/>
                </a:cubicBezTo>
                <a:cubicBezTo>
                  <a:pt x="4913756" y="2218629"/>
                  <a:pt x="4916657" y="2209280"/>
                  <a:pt x="4922520" y="2202245"/>
                </a:cubicBezTo>
                <a:cubicBezTo>
                  <a:pt x="4929419" y="2193966"/>
                  <a:pt x="4938914" y="2188006"/>
                  <a:pt x="4945380" y="2179385"/>
                </a:cubicBezTo>
                <a:cubicBezTo>
                  <a:pt x="4954266" y="2167537"/>
                  <a:pt x="4959354" y="2153133"/>
                  <a:pt x="4968240" y="2141285"/>
                </a:cubicBezTo>
                <a:cubicBezTo>
                  <a:pt x="4974706" y="2132664"/>
                  <a:pt x="4984836" y="2127194"/>
                  <a:pt x="4991100" y="2118425"/>
                </a:cubicBezTo>
                <a:cubicBezTo>
                  <a:pt x="5008010" y="2094750"/>
                  <a:pt x="5006363" y="2084055"/>
                  <a:pt x="5013960" y="2057465"/>
                </a:cubicBezTo>
                <a:cubicBezTo>
                  <a:pt x="5016167" y="2049742"/>
                  <a:pt x="5019467" y="2042354"/>
                  <a:pt x="5021580" y="2034605"/>
                </a:cubicBezTo>
                <a:cubicBezTo>
                  <a:pt x="5027091" y="2014398"/>
                  <a:pt x="5036820" y="1973645"/>
                  <a:pt x="5036820" y="1973645"/>
                </a:cubicBezTo>
                <a:cubicBezTo>
                  <a:pt x="5034280" y="1927925"/>
                  <a:pt x="5033346" y="1882087"/>
                  <a:pt x="5029200" y="1836485"/>
                </a:cubicBezTo>
                <a:cubicBezTo>
                  <a:pt x="5028771" y="1831767"/>
                  <a:pt x="5017882" y="1790205"/>
                  <a:pt x="5013960" y="1783145"/>
                </a:cubicBezTo>
                <a:cubicBezTo>
                  <a:pt x="5005065" y="1767134"/>
                  <a:pt x="4992904" y="1753131"/>
                  <a:pt x="4983480" y="1737425"/>
                </a:cubicBezTo>
                <a:cubicBezTo>
                  <a:pt x="4975860" y="1724725"/>
                  <a:pt x="4970102" y="1710703"/>
                  <a:pt x="4960620" y="1699325"/>
                </a:cubicBezTo>
                <a:cubicBezTo>
                  <a:pt x="4878791" y="1601130"/>
                  <a:pt x="4936219" y="1673911"/>
                  <a:pt x="4884420" y="1630745"/>
                </a:cubicBezTo>
                <a:cubicBezTo>
                  <a:pt x="4825748" y="1581852"/>
                  <a:pt x="4895457" y="1630483"/>
                  <a:pt x="4838700" y="1592645"/>
                </a:cubicBezTo>
                <a:cubicBezTo>
                  <a:pt x="4833620" y="1585025"/>
                  <a:pt x="4830611" y="1575506"/>
                  <a:pt x="4823460" y="1569785"/>
                </a:cubicBezTo>
                <a:cubicBezTo>
                  <a:pt x="4817188" y="1564767"/>
                  <a:pt x="4807784" y="1565757"/>
                  <a:pt x="4800600" y="1562165"/>
                </a:cubicBezTo>
                <a:cubicBezTo>
                  <a:pt x="4792409" y="1558069"/>
                  <a:pt x="4784775" y="1552788"/>
                  <a:pt x="4777740" y="1546925"/>
                </a:cubicBezTo>
                <a:cubicBezTo>
                  <a:pt x="4769461" y="1540026"/>
                  <a:pt x="4763649" y="1530329"/>
                  <a:pt x="4754880" y="1524065"/>
                </a:cubicBezTo>
                <a:cubicBezTo>
                  <a:pt x="4717882" y="1497638"/>
                  <a:pt x="4734705" y="1517788"/>
                  <a:pt x="4701540" y="1501205"/>
                </a:cubicBezTo>
                <a:cubicBezTo>
                  <a:pt x="4629087" y="1464979"/>
                  <a:pt x="4750913" y="1510043"/>
                  <a:pt x="4632960" y="1470725"/>
                </a:cubicBezTo>
                <a:lnTo>
                  <a:pt x="4587240" y="1455485"/>
                </a:lnTo>
                <a:cubicBezTo>
                  <a:pt x="4579620" y="1452945"/>
                  <a:pt x="4572372" y="1448664"/>
                  <a:pt x="4564380" y="1447865"/>
                </a:cubicBezTo>
                <a:lnTo>
                  <a:pt x="4411980" y="1463105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836816" y="2410054"/>
            <a:ext cx="2852714" cy="3058235"/>
          </a:xfrm>
          <a:custGeom>
            <a:avLst/>
            <a:gdLst>
              <a:gd name="connsiteX0" fmla="*/ 0 w 2619375"/>
              <a:gd name="connsiteY0" fmla="*/ 557213 h 2819400"/>
              <a:gd name="connsiteX1" fmla="*/ 0 w 2619375"/>
              <a:gd name="connsiteY1" fmla="*/ 557213 h 2819400"/>
              <a:gd name="connsiteX2" fmla="*/ 4762 w 2619375"/>
              <a:gd name="connsiteY2" fmla="*/ 395288 h 2819400"/>
              <a:gd name="connsiteX3" fmla="*/ 14287 w 2619375"/>
              <a:gd name="connsiteY3" fmla="*/ 342900 h 2819400"/>
              <a:gd name="connsiteX4" fmla="*/ 23812 w 2619375"/>
              <a:gd name="connsiteY4" fmla="*/ 295275 h 2819400"/>
              <a:gd name="connsiteX5" fmla="*/ 33337 w 2619375"/>
              <a:gd name="connsiteY5" fmla="*/ 266700 h 2819400"/>
              <a:gd name="connsiteX6" fmla="*/ 42862 w 2619375"/>
              <a:gd name="connsiteY6" fmla="*/ 233363 h 2819400"/>
              <a:gd name="connsiteX7" fmla="*/ 61912 w 2619375"/>
              <a:gd name="connsiteY7" fmla="*/ 195263 h 2819400"/>
              <a:gd name="connsiteX8" fmla="*/ 71437 w 2619375"/>
              <a:gd name="connsiteY8" fmla="*/ 176213 h 2819400"/>
              <a:gd name="connsiteX9" fmla="*/ 90487 w 2619375"/>
              <a:gd name="connsiteY9" fmla="*/ 147638 h 2819400"/>
              <a:gd name="connsiteX10" fmla="*/ 114300 w 2619375"/>
              <a:gd name="connsiteY10" fmla="*/ 119063 h 2819400"/>
              <a:gd name="connsiteX11" fmla="*/ 138112 w 2619375"/>
              <a:gd name="connsiteY11" fmla="*/ 95250 h 2819400"/>
              <a:gd name="connsiteX12" fmla="*/ 180975 w 2619375"/>
              <a:gd name="connsiteY12" fmla="*/ 61913 h 2819400"/>
              <a:gd name="connsiteX13" fmla="*/ 195262 w 2619375"/>
              <a:gd name="connsiteY13" fmla="*/ 57150 h 2819400"/>
              <a:gd name="connsiteX14" fmla="*/ 209550 w 2619375"/>
              <a:gd name="connsiteY14" fmla="*/ 47625 h 2819400"/>
              <a:gd name="connsiteX15" fmla="*/ 238125 w 2619375"/>
              <a:gd name="connsiteY15" fmla="*/ 38100 h 2819400"/>
              <a:gd name="connsiteX16" fmla="*/ 295275 w 2619375"/>
              <a:gd name="connsiteY16" fmla="*/ 19050 h 2819400"/>
              <a:gd name="connsiteX17" fmla="*/ 314325 w 2619375"/>
              <a:gd name="connsiteY17" fmla="*/ 14288 h 2819400"/>
              <a:gd name="connsiteX18" fmla="*/ 328612 w 2619375"/>
              <a:gd name="connsiteY18" fmla="*/ 9525 h 2819400"/>
              <a:gd name="connsiteX19" fmla="*/ 371475 w 2619375"/>
              <a:gd name="connsiteY19" fmla="*/ 4763 h 2819400"/>
              <a:gd name="connsiteX20" fmla="*/ 395287 w 2619375"/>
              <a:gd name="connsiteY20" fmla="*/ 0 h 2819400"/>
              <a:gd name="connsiteX21" fmla="*/ 609600 w 2619375"/>
              <a:gd name="connsiteY21" fmla="*/ 4763 h 2819400"/>
              <a:gd name="connsiteX22" fmla="*/ 633412 w 2619375"/>
              <a:gd name="connsiteY22" fmla="*/ 9525 h 2819400"/>
              <a:gd name="connsiteX23" fmla="*/ 681037 w 2619375"/>
              <a:gd name="connsiteY23" fmla="*/ 23813 h 2819400"/>
              <a:gd name="connsiteX24" fmla="*/ 714375 w 2619375"/>
              <a:gd name="connsiteY24" fmla="*/ 33338 h 2819400"/>
              <a:gd name="connsiteX25" fmla="*/ 733425 w 2619375"/>
              <a:gd name="connsiteY25" fmla="*/ 38100 h 2819400"/>
              <a:gd name="connsiteX26" fmla="*/ 762000 w 2619375"/>
              <a:gd name="connsiteY26" fmla="*/ 52388 h 2819400"/>
              <a:gd name="connsiteX27" fmla="*/ 795337 w 2619375"/>
              <a:gd name="connsiteY27" fmla="*/ 66675 h 2819400"/>
              <a:gd name="connsiteX28" fmla="*/ 809625 w 2619375"/>
              <a:gd name="connsiteY28" fmla="*/ 80963 h 2819400"/>
              <a:gd name="connsiteX29" fmla="*/ 842962 w 2619375"/>
              <a:gd name="connsiteY29" fmla="*/ 95250 h 2819400"/>
              <a:gd name="connsiteX30" fmla="*/ 871537 w 2619375"/>
              <a:gd name="connsiteY30" fmla="*/ 119063 h 2819400"/>
              <a:gd name="connsiteX31" fmla="*/ 885825 w 2619375"/>
              <a:gd name="connsiteY31" fmla="*/ 128588 h 2819400"/>
              <a:gd name="connsiteX32" fmla="*/ 914400 w 2619375"/>
              <a:gd name="connsiteY32" fmla="*/ 147638 h 2819400"/>
              <a:gd name="connsiteX33" fmla="*/ 938212 w 2619375"/>
              <a:gd name="connsiteY33" fmla="*/ 176213 h 2819400"/>
              <a:gd name="connsiteX34" fmla="*/ 966787 w 2619375"/>
              <a:gd name="connsiteY34" fmla="*/ 200025 h 2819400"/>
              <a:gd name="connsiteX35" fmla="*/ 976312 w 2619375"/>
              <a:gd name="connsiteY35" fmla="*/ 214313 h 2819400"/>
              <a:gd name="connsiteX36" fmla="*/ 1019175 w 2619375"/>
              <a:gd name="connsiteY36" fmla="*/ 252413 h 2819400"/>
              <a:gd name="connsiteX37" fmla="*/ 1028700 w 2619375"/>
              <a:gd name="connsiteY37" fmla="*/ 266700 h 2819400"/>
              <a:gd name="connsiteX38" fmla="*/ 1062037 w 2619375"/>
              <a:gd name="connsiteY38" fmla="*/ 290513 h 2819400"/>
              <a:gd name="connsiteX39" fmla="*/ 1076325 w 2619375"/>
              <a:gd name="connsiteY39" fmla="*/ 304800 h 2819400"/>
              <a:gd name="connsiteX40" fmla="*/ 1109662 w 2619375"/>
              <a:gd name="connsiteY40" fmla="*/ 328613 h 2819400"/>
              <a:gd name="connsiteX41" fmla="*/ 1119187 w 2619375"/>
              <a:gd name="connsiteY41" fmla="*/ 342900 h 2819400"/>
              <a:gd name="connsiteX42" fmla="*/ 1147762 w 2619375"/>
              <a:gd name="connsiteY42" fmla="*/ 361950 h 2819400"/>
              <a:gd name="connsiteX43" fmla="*/ 1176337 w 2619375"/>
              <a:gd name="connsiteY43" fmla="*/ 390525 h 2819400"/>
              <a:gd name="connsiteX44" fmla="*/ 1190625 w 2619375"/>
              <a:gd name="connsiteY44" fmla="*/ 400050 h 2819400"/>
              <a:gd name="connsiteX45" fmla="*/ 1204912 w 2619375"/>
              <a:gd name="connsiteY45" fmla="*/ 414338 h 2819400"/>
              <a:gd name="connsiteX46" fmla="*/ 1223962 w 2619375"/>
              <a:gd name="connsiteY46" fmla="*/ 428625 h 2819400"/>
              <a:gd name="connsiteX47" fmla="*/ 1238250 w 2619375"/>
              <a:gd name="connsiteY47" fmla="*/ 438150 h 2819400"/>
              <a:gd name="connsiteX48" fmla="*/ 1252537 w 2619375"/>
              <a:gd name="connsiteY48" fmla="*/ 452438 h 2819400"/>
              <a:gd name="connsiteX49" fmla="*/ 1281112 w 2619375"/>
              <a:gd name="connsiteY49" fmla="*/ 466725 h 2819400"/>
              <a:gd name="connsiteX50" fmla="*/ 1295400 w 2619375"/>
              <a:gd name="connsiteY50" fmla="*/ 476250 h 2819400"/>
              <a:gd name="connsiteX51" fmla="*/ 1333500 w 2619375"/>
              <a:gd name="connsiteY51" fmla="*/ 509588 h 2819400"/>
              <a:gd name="connsiteX52" fmla="*/ 1362075 w 2619375"/>
              <a:gd name="connsiteY52" fmla="*/ 519113 h 2819400"/>
              <a:gd name="connsiteX53" fmla="*/ 1385887 w 2619375"/>
              <a:gd name="connsiteY53" fmla="*/ 538163 h 2819400"/>
              <a:gd name="connsiteX54" fmla="*/ 1400175 w 2619375"/>
              <a:gd name="connsiteY54" fmla="*/ 547688 h 2819400"/>
              <a:gd name="connsiteX55" fmla="*/ 1428750 w 2619375"/>
              <a:gd name="connsiteY55" fmla="*/ 557213 h 2819400"/>
              <a:gd name="connsiteX56" fmla="*/ 1443037 w 2619375"/>
              <a:gd name="connsiteY56" fmla="*/ 561975 h 2819400"/>
              <a:gd name="connsiteX57" fmla="*/ 1485900 w 2619375"/>
              <a:gd name="connsiteY57" fmla="*/ 581025 h 2819400"/>
              <a:gd name="connsiteX58" fmla="*/ 1524000 w 2619375"/>
              <a:gd name="connsiteY58" fmla="*/ 595313 h 2819400"/>
              <a:gd name="connsiteX59" fmla="*/ 1552575 w 2619375"/>
              <a:gd name="connsiteY59" fmla="*/ 604838 h 2819400"/>
              <a:gd name="connsiteX60" fmla="*/ 1571625 w 2619375"/>
              <a:gd name="connsiteY60" fmla="*/ 609600 h 2819400"/>
              <a:gd name="connsiteX61" fmla="*/ 1585912 w 2619375"/>
              <a:gd name="connsiteY61" fmla="*/ 614363 h 2819400"/>
              <a:gd name="connsiteX62" fmla="*/ 1609725 w 2619375"/>
              <a:gd name="connsiteY62" fmla="*/ 619125 h 2819400"/>
              <a:gd name="connsiteX63" fmla="*/ 1624012 w 2619375"/>
              <a:gd name="connsiteY63" fmla="*/ 623888 h 2819400"/>
              <a:gd name="connsiteX64" fmla="*/ 1643062 w 2619375"/>
              <a:gd name="connsiteY64" fmla="*/ 628650 h 2819400"/>
              <a:gd name="connsiteX65" fmla="*/ 1671637 w 2619375"/>
              <a:gd name="connsiteY65" fmla="*/ 638175 h 2819400"/>
              <a:gd name="connsiteX66" fmla="*/ 1685925 w 2619375"/>
              <a:gd name="connsiteY66" fmla="*/ 642938 h 2819400"/>
              <a:gd name="connsiteX67" fmla="*/ 1719262 w 2619375"/>
              <a:gd name="connsiteY67" fmla="*/ 652463 h 2819400"/>
              <a:gd name="connsiteX68" fmla="*/ 1738312 w 2619375"/>
              <a:gd name="connsiteY68" fmla="*/ 657225 h 2819400"/>
              <a:gd name="connsiteX69" fmla="*/ 1752600 w 2619375"/>
              <a:gd name="connsiteY69" fmla="*/ 661988 h 2819400"/>
              <a:gd name="connsiteX70" fmla="*/ 1776412 w 2619375"/>
              <a:gd name="connsiteY70" fmla="*/ 666750 h 2819400"/>
              <a:gd name="connsiteX71" fmla="*/ 1809750 w 2619375"/>
              <a:gd name="connsiteY71" fmla="*/ 681038 h 2819400"/>
              <a:gd name="connsiteX72" fmla="*/ 1833562 w 2619375"/>
              <a:gd name="connsiteY72" fmla="*/ 685800 h 2819400"/>
              <a:gd name="connsiteX73" fmla="*/ 1847850 w 2619375"/>
              <a:gd name="connsiteY73" fmla="*/ 690563 h 2819400"/>
              <a:gd name="connsiteX74" fmla="*/ 1866900 w 2619375"/>
              <a:gd name="connsiteY74" fmla="*/ 695325 h 2819400"/>
              <a:gd name="connsiteX75" fmla="*/ 1881187 w 2619375"/>
              <a:gd name="connsiteY75" fmla="*/ 704850 h 2819400"/>
              <a:gd name="connsiteX76" fmla="*/ 1928812 w 2619375"/>
              <a:gd name="connsiteY76" fmla="*/ 719138 h 2819400"/>
              <a:gd name="connsiteX77" fmla="*/ 1943100 w 2619375"/>
              <a:gd name="connsiteY77" fmla="*/ 723900 h 2819400"/>
              <a:gd name="connsiteX78" fmla="*/ 1957387 w 2619375"/>
              <a:gd name="connsiteY78" fmla="*/ 733425 h 2819400"/>
              <a:gd name="connsiteX79" fmla="*/ 1985962 w 2619375"/>
              <a:gd name="connsiteY79" fmla="*/ 742950 h 2819400"/>
              <a:gd name="connsiteX80" fmla="*/ 2019300 w 2619375"/>
              <a:gd name="connsiteY80" fmla="*/ 752475 h 2819400"/>
              <a:gd name="connsiteX81" fmla="*/ 2057400 w 2619375"/>
              <a:gd name="connsiteY81" fmla="*/ 771525 h 2819400"/>
              <a:gd name="connsiteX82" fmla="*/ 2071687 w 2619375"/>
              <a:gd name="connsiteY82" fmla="*/ 776288 h 2819400"/>
              <a:gd name="connsiteX83" fmla="*/ 2105025 w 2619375"/>
              <a:gd name="connsiteY83" fmla="*/ 790575 h 2819400"/>
              <a:gd name="connsiteX84" fmla="*/ 2119312 w 2619375"/>
              <a:gd name="connsiteY84" fmla="*/ 800100 h 2819400"/>
              <a:gd name="connsiteX85" fmla="*/ 2138362 w 2619375"/>
              <a:gd name="connsiteY85" fmla="*/ 804863 h 2819400"/>
              <a:gd name="connsiteX86" fmla="*/ 2152650 w 2619375"/>
              <a:gd name="connsiteY86" fmla="*/ 809625 h 2819400"/>
              <a:gd name="connsiteX87" fmla="*/ 2181225 w 2619375"/>
              <a:gd name="connsiteY87" fmla="*/ 823913 h 2819400"/>
              <a:gd name="connsiteX88" fmla="*/ 2209800 w 2619375"/>
              <a:gd name="connsiteY88" fmla="*/ 838200 h 2819400"/>
              <a:gd name="connsiteX89" fmla="*/ 2238375 w 2619375"/>
              <a:gd name="connsiteY89" fmla="*/ 862013 h 2819400"/>
              <a:gd name="connsiteX90" fmla="*/ 2271712 w 2619375"/>
              <a:gd name="connsiteY90" fmla="*/ 881063 h 2819400"/>
              <a:gd name="connsiteX91" fmla="*/ 2300287 w 2619375"/>
              <a:gd name="connsiteY91" fmla="*/ 909638 h 2819400"/>
              <a:gd name="connsiteX92" fmla="*/ 2333625 w 2619375"/>
              <a:gd name="connsiteY92" fmla="*/ 942975 h 2819400"/>
              <a:gd name="connsiteX93" fmla="*/ 2343150 w 2619375"/>
              <a:gd name="connsiteY93" fmla="*/ 957263 h 2819400"/>
              <a:gd name="connsiteX94" fmla="*/ 2371725 w 2619375"/>
              <a:gd name="connsiteY94" fmla="*/ 985838 h 2819400"/>
              <a:gd name="connsiteX95" fmla="*/ 2405062 w 2619375"/>
              <a:gd name="connsiteY95" fmla="*/ 1033463 h 2819400"/>
              <a:gd name="connsiteX96" fmla="*/ 2419350 w 2619375"/>
              <a:gd name="connsiteY96" fmla="*/ 1042988 h 2819400"/>
              <a:gd name="connsiteX97" fmla="*/ 2424112 w 2619375"/>
              <a:gd name="connsiteY97" fmla="*/ 1057275 h 2819400"/>
              <a:gd name="connsiteX98" fmla="*/ 2443162 w 2619375"/>
              <a:gd name="connsiteY98" fmla="*/ 1085850 h 2819400"/>
              <a:gd name="connsiteX99" fmla="*/ 2447925 w 2619375"/>
              <a:gd name="connsiteY99" fmla="*/ 1100138 h 2819400"/>
              <a:gd name="connsiteX100" fmla="*/ 2466975 w 2619375"/>
              <a:gd name="connsiteY100" fmla="*/ 1133475 h 2819400"/>
              <a:gd name="connsiteX101" fmla="*/ 2471737 w 2619375"/>
              <a:gd name="connsiteY101" fmla="*/ 1147763 h 2819400"/>
              <a:gd name="connsiteX102" fmla="*/ 2490787 w 2619375"/>
              <a:gd name="connsiteY102" fmla="*/ 1176338 h 2819400"/>
              <a:gd name="connsiteX103" fmla="*/ 2505075 w 2619375"/>
              <a:gd name="connsiteY103" fmla="*/ 1223963 h 2819400"/>
              <a:gd name="connsiteX104" fmla="*/ 2514600 w 2619375"/>
              <a:gd name="connsiteY104" fmla="*/ 1238250 h 2819400"/>
              <a:gd name="connsiteX105" fmla="*/ 2519362 w 2619375"/>
              <a:gd name="connsiteY105" fmla="*/ 1257300 h 2819400"/>
              <a:gd name="connsiteX106" fmla="*/ 2524125 w 2619375"/>
              <a:gd name="connsiteY106" fmla="*/ 1271588 h 2819400"/>
              <a:gd name="connsiteX107" fmla="*/ 2533650 w 2619375"/>
              <a:gd name="connsiteY107" fmla="*/ 1309688 h 2819400"/>
              <a:gd name="connsiteX108" fmla="*/ 2538412 w 2619375"/>
              <a:gd name="connsiteY108" fmla="*/ 1323975 h 2819400"/>
              <a:gd name="connsiteX109" fmla="*/ 2543175 w 2619375"/>
              <a:gd name="connsiteY109" fmla="*/ 1347788 h 2819400"/>
              <a:gd name="connsiteX110" fmla="*/ 2552700 w 2619375"/>
              <a:gd name="connsiteY110" fmla="*/ 1376363 h 2819400"/>
              <a:gd name="connsiteX111" fmla="*/ 2557462 w 2619375"/>
              <a:gd name="connsiteY111" fmla="*/ 1390650 h 2819400"/>
              <a:gd name="connsiteX112" fmla="*/ 2562225 w 2619375"/>
              <a:gd name="connsiteY112" fmla="*/ 1404938 h 2819400"/>
              <a:gd name="connsiteX113" fmla="*/ 2566987 w 2619375"/>
              <a:gd name="connsiteY113" fmla="*/ 1438275 h 2819400"/>
              <a:gd name="connsiteX114" fmla="*/ 2571750 w 2619375"/>
              <a:gd name="connsiteY114" fmla="*/ 1485900 h 2819400"/>
              <a:gd name="connsiteX115" fmla="*/ 2576512 w 2619375"/>
              <a:gd name="connsiteY115" fmla="*/ 1500188 h 2819400"/>
              <a:gd name="connsiteX116" fmla="*/ 2590800 w 2619375"/>
              <a:gd name="connsiteY116" fmla="*/ 1562100 h 2819400"/>
              <a:gd name="connsiteX117" fmla="*/ 2600325 w 2619375"/>
              <a:gd name="connsiteY117" fmla="*/ 1590675 h 2819400"/>
              <a:gd name="connsiteX118" fmla="*/ 2609850 w 2619375"/>
              <a:gd name="connsiteY118" fmla="*/ 1628775 h 2819400"/>
              <a:gd name="connsiteX119" fmla="*/ 2619375 w 2619375"/>
              <a:gd name="connsiteY119" fmla="*/ 1662113 h 2819400"/>
              <a:gd name="connsiteX120" fmla="*/ 2614612 w 2619375"/>
              <a:gd name="connsiteY120" fmla="*/ 1766888 h 2819400"/>
              <a:gd name="connsiteX121" fmla="*/ 2600325 w 2619375"/>
              <a:gd name="connsiteY121" fmla="*/ 1795463 h 2819400"/>
              <a:gd name="connsiteX122" fmla="*/ 2590800 w 2619375"/>
              <a:gd name="connsiteY122" fmla="*/ 1824038 h 2819400"/>
              <a:gd name="connsiteX123" fmla="*/ 2576512 w 2619375"/>
              <a:gd name="connsiteY123" fmla="*/ 1838325 h 2819400"/>
              <a:gd name="connsiteX124" fmla="*/ 2566987 w 2619375"/>
              <a:gd name="connsiteY124" fmla="*/ 1852613 h 2819400"/>
              <a:gd name="connsiteX125" fmla="*/ 2538412 w 2619375"/>
              <a:gd name="connsiteY125" fmla="*/ 1871663 h 2819400"/>
              <a:gd name="connsiteX126" fmla="*/ 2524125 w 2619375"/>
              <a:gd name="connsiteY126" fmla="*/ 1881188 h 2819400"/>
              <a:gd name="connsiteX127" fmla="*/ 2509837 w 2619375"/>
              <a:gd name="connsiteY127" fmla="*/ 1885950 h 2819400"/>
              <a:gd name="connsiteX128" fmla="*/ 2490787 w 2619375"/>
              <a:gd name="connsiteY128" fmla="*/ 1895475 h 2819400"/>
              <a:gd name="connsiteX129" fmla="*/ 2471737 w 2619375"/>
              <a:gd name="connsiteY129" fmla="*/ 1900238 h 2819400"/>
              <a:gd name="connsiteX130" fmla="*/ 2405062 w 2619375"/>
              <a:gd name="connsiteY130" fmla="*/ 1919288 h 2819400"/>
              <a:gd name="connsiteX131" fmla="*/ 2386012 w 2619375"/>
              <a:gd name="connsiteY131" fmla="*/ 1924050 h 2819400"/>
              <a:gd name="connsiteX132" fmla="*/ 2328862 w 2619375"/>
              <a:gd name="connsiteY132" fmla="*/ 1928813 h 2819400"/>
              <a:gd name="connsiteX133" fmla="*/ 1919287 w 2619375"/>
              <a:gd name="connsiteY133" fmla="*/ 1943100 h 2819400"/>
              <a:gd name="connsiteX134" fmla="*/ 1857375 w 2619375"/>
              <a:gd name="connsiteY134" fmla="*/ 1952625 h 2819400"/>
              <a:gd name="connsiteX135" fmla="*/ 1838325 w 2619375"/>
              <a:gd name="connsiteY135" fmla="*/ 1957388 h 2819400"/>
              <a:gd name="connsiteX136" fmla="*/ 1804987 w 2619375"/>
              <a:gd name="connsiteY136" fmla="*/ 1962150 h 2819400"/>
              <a:gd name="connsiteX137" fmla="*/ 1785937 w 2619375"/>
              <a:gd name="connsiteY137" fmla="*/ 1966913 h 2819400"/>
              <a:gd name="connsiteX138" fmla="*/ 1762125 w 2619375"/>
              <a:gd name="connsiteY138" fmla="*/ 1971675 h 2819400"/>
              <a:gd name="connsiteX139" fmla="*/ 1747837 w 2619375"/>
              <a:gd name="connsiteY139" fmla="*/ 1976438 h 2819400"/>
              <a:gd name="connsiteX140" fmla="*/ 1714500 w 2619375"/>
              <a:gd name="connsiteY140" fmla="*/ 1981200 h 2819400"/>
              <a:gd name="connsiteX141" fmla="*/ 1700212 w 2619375"/>
              <a:gd name="connsiteY141" fmla="*/ 1990725 h 2819400"/>
              <a:gd name="connsiteX142" fmla="*/ 1638300 w 2619375"/>
              <a:gd name="connsiteY142" fmla="*/ 2005013 h 2819400"/>
              <a:gd name="connsiteX143" fmla="*/ 1624012 w 2619375"/>
              <a:gd name="connsiteY143" fmla="*/ 2014538 h 2819400"/>
              <a:gd name="connsiteX144" fmla="*/ 1581150 w 2619375"/>
              <a:gd name="connsiteY144" fmla="*/ 2024063 h 2819400"/>
              <a:gd name="connsiteX145" fmla="*/ 1562100 w 2619375"/>
              <a:gd name="connsiteY145" fmla="*/ 2033588 h 2819400"/>
              <a:gd name="connsiteX146" fmla="*/ 1547812 w 2619375"/>
              <a:gd name="connsiteY146" fmla="*/ 2043113 h 2819400"/>
              <a:gd name="connsiteX147" fmla="*/ 1514475 w 2619375"/>
              <a:gd name="connsiteY147" fmla="*/ 2057400 h 2819400"/>
              <a:gd name="connsiteX148" fmla="*/ 1500187 w 2619375"/>
              <a:gd name="connsiteY148" fmla="*/ 2071688 h 2819400"/>
              <a:gd name="connsiteX149" fmla="*/ 1471612 w 2619375"/>
              <a:gd name="connsiteY149" fmla="*/ 2090738 h 2819400"/>
              <a:gd name="connsiteX150" fmla="*/ 1443037 w 2619375"/>
              <a:gd name="connsiteY150" fmla="*/ 2119313 h 2819400"/>
              <a:gd name="connsiteX151" fmla="*/ 1428750 w 2619375"/>
              <a:gd name="connsiteY151" fmla="*/ 2128838 h 2819400"/>
              <a:gd name="connsiteX152" fmla="*/ 1400175 w 2619375"/>
              <a:gd name="connsiteY152" fmla="*/ 2157413 h 2819400"/>
              <a:gd name="connsiteX153" fmla="*/ 1381125 w 2619375"/>
              <a:gd name="connsiteY153" fmla="*/ 2171700 h 2819400"/>
              <a:gd name="connsiteX154" fmla="*/ 1366837 w 2619375"/>
              <a:gd name="connsiteY154" fmla="*/ 2190750 h 2819400"/>
              <a:gd name="connsiteX155" fmla="*/ 1347787 w 2619375"/>
              <a:gd name="connsiteY155" fmla="*/ 2205038 h 2819400"/>
              <a:gd name="connsiteX156" fmla="*/ 1314450 w 2619375"/>
              <a:gd name="connsiteY156" fmla="*/ 2238375 h 2819400"/>
              <a:gd name="connsiteX157" fmla="*/ 1295400 w 2619375"/>
              <a:gd name="connsiteY157" fmla="*/ 2257425 h 2819400"/>
              <a:gd name="connsiteX158" fmla="*/ 1285875 w 2619375"/>
              <a:gd name="connsiteY158" fmla="*/ 2271713 h 2819400"/>
              <a:gd name="connsiteX159" fmla="*/ 1271587 w 2619375"/>
              <a:gd name="connsiteY159" fmla="*/ 2281238 h 2819400"/>
              <a:gd name="connsiteX160" fmla="*/ 1252537 w 2619375"/>
              <a:gd name="connsiteY160" fmla="*/ 2309813 h 2819400"/>
              <a:gd name="connsiteX161" fmla="*/ 1223962 w 2619375"/>
              <a:gd name="connsiteY161" fmla="*/ 2338388 h 2819400"/>
              <a:gd name="connsiteX162" fmla="*/ 1219200 w 2619375"/>
              <a:gd name="connsiteY162" fmla="*/ 2352675 h 2819400"/>
              <a:gd name="connsiteX163" fmla="*/ 1185862 w 2619375"/>
              <a:gd name="connsiteY163" fmla="*/ 2395538 h 2819400"/>
              <a:gd name="connsiteX164" fmla="*/ 1162050 w 2619375"/>
              <a:gd name="connsiteY164" fmla="*/ 2433638 h 2819400"/>
              <a:gd name="connsiteX165" fmla="*/ 1152525 w 2619375"/>
              <a:gd name="connsiteY165" fmla="*/ 2452688 h 2819400"/>
              <a:gd name="connsiteX166" fmla="*/ 1138237 w 2619375"/>
              <a:gd name="connsiteY166" fmla="*/ 2471738 h 2819400"/>
              <a:gd name="connsiteX167" fmla="*/ 1128712 w 2619375"/>
              <a:gd name="connsiteY167" fmla="*/ 2486025 h 2819400"/>
              <a:gd name="connsiteX168" fmla="*/ 1123950 w 2619375"/>
              <a:gd name="connsiteY168" fmla="*/ 2500313 h 2819400"/>
              <a:gd name="connsiteX169" fmla="*/ 1104900 w 2619375"/>
              <a:gd name="connsiteY169" fmla="*/ 2528888 h 2819400"/>
              <a:gd name="connsiteX170" fmla="*/ 1100137 w 2619375"/>
              <a:gd name="connsiteY170" fmla="*/ 2543175 h 2819400"/>
              <a:gd name="connsiteX171" fmla="*/ 1081087 w 2619375"/>
              <a:gd name="connsiteY171" fmla="*/ 2576513 h 2819400"/>
              <a:gd name="connsiteX172" fmla="*/ 1062037 w 2619375"/>
              <a:gd name="connsiteY172" fmla="*/ 2605088 h 2819400"/>
              <a:gd name="connsiteX173" fmla="*/ 1057275 w 2619375"/>
              <a:gd name="connsiteY173" fmla="*/ 2619375 h 2819400"/>
              <a:gd name="connsiteX174" fmla="*/ 1038225 w 2619375"/>
              <a:gd name="connsiteY174" fmla="*/ 2647950 h 2819400"/>
              <a:gd name="connsiteX175" fmla="*/ 1019175 w 2619375"/>
              <a:gd name="connsiteY175" fmla="*/ 2676525 h 2819400"/>
              <a:gd name="connsiteX176" fmla="*/ 1000125 w 2619375"/>
              <a:gd name="connsiteY176" fmla="*/ 2705100 h 2819400"/>
              <a:gd name="connsiteX177" fmla="*/ 990600 w 2619375"/>
              <a:gd name="connsiteY177" fmla="*/ 2719388 h 2819400"/>
              <a:gd name="connsiteX178" fmla="*/ 976312 w 2619375"/>
              <a:gd name="connsiteY178" fmla="*/ 2728913 h 2819400"/>
              <a:gd name="connsiteX179" fmla="*/ 952500 w 2619375"/>
              <a:gd name="connsiteY179" fmla="*/ 2752725 h 2819400"/>
              <a:gd name="connsiteX180" fmla="*/ 938212 w 2619375"/>
              <a:gd name="connsiteY180" fmla="*/ 2767013 h 2819400"/>
              <a:gd name="connsiteX181" fmla="*/ 909637 w 2619375"/>
              <a:gd name="connsiteY181" fmla="*/ 2776538 h 2819400"/>
              <a:gd name="connsiteX182" fmla="*/ 895350 w 2619375"/>
              <a:gd name="connsiteY182" fmla="*/ 2786063 h 2819400"/>
              <a:gd name="connsiteX183" fmla="*/ 862012 w 2619375"/>
              <a:gd name="connsiteY183" fmla="*/ 2795588 h 2819400"/>
              <a:gd name="connsiteX184" fmla="*/ 847725 w 2619375"/>
              <a:gd name="connsiteY184" fmla="*/ 2805113 h 2819400"/>
              <a:gd name="connsiteX185" fmla="*/ 823912 w 2619375"/>
              <a:gd name="connsiteY185" fmla="*/ 2809875 h 2819400"/>
              <a:gd name="connsiteX186" fmla="*/ 809625 w 2619375"/>
              <a:gd name="connsiteY186" fmla="*/ 2814638 h 2819400"/>
              <a:gd name="connsiteX187" fmla="*/ 781050 w 2619375"/>
              <a:gd name="connsiteY187" fmla="*/ 2819400 h 2819400"/>
              <a:gd name="connsiteX188" fmla="*/ 666750 w 2619375"/>
              <a:gd name="connsiteY188" fmla="*/ 2814638 h 2819400"/>
              <a:gd name="connsiteX189" fmla="*/ 604837 w 2619375"/>
              <a:gd name="connsiteY189" fmla="*/ 2805113 h 2819400"/>
              <a:gd name="connsiteX190" fmla="*/ 576262 w 2619375"/>
              <a:gd name="connsiteY190" fmla="*/ 2800350 h 2819400"/>
              <a:gd name="connsiteX191" fmla="*/ 542925 w 2619375"/>
              <a:gd name="connsiteY191" fmla="*/ 2786063 h 2819400"/>
              <a:gd name="connsiteX192" fmla="*/ 523875 w 2619375"/>
              <a:gd name="connsiteY192" fmla="*/ 2781300 h 2819400"/>
              <a:gd name="connsiteX193" fmla="*/ 490537 w 2619375"/>
              <a:gd name="connsiteY193" fmla="*/ 2762250 h 2819400"/>
              <a:gd name="connsiteX194" fmla="*/ 476250 w 2619375"/>
              <a:gd name="connsiteY194" fmla="*/ 2757488 h 2819400"/>
              <a:gd name="connsiteX195" fmla="*/ 442912 w 2619375"/>
              <a:gd name="connsiteY195" fmla="*/ 2738438 h 2819400"/>
              <a:gd name="connsiteX196" fmla="*/ 409575 w 2619375"/>
              <a:gd name="connsiteY196" fmla="*/ 2719388 h 2819400"/>
              <a:gd name="connsiteX197" fmla="*/ 385762 w 2619375"/>
              <a:gd name="connsiteY197" fmla="*/ 2700338 h 2819400"/>
              <a:gd name="connsiteX198" fmla="*/ 376237 w 2619375"/>
              <a:gd name="connsiteY198" fmla="*/ 2686050 h 2819400"/>
              <a:gd name="connsiteX199" fmla="*/ 361950 w 2619375"/>
              <a:gd name="connsiteY199" fmla="*/ 2676525 h 2819400"/>
              <a:gd name="connsiteX200" fmla="*/ 352425 w 2619375"/>
              <a:gd name="connsiteY200" fmla="*/ 2662238 h 2819400"/>
              <a:gd name="connsiteX201" fmla="*/ 323850 w 2619375"/>
              <a:gd name="connsiteY201" fmla="*/ 2624138 h 2819400"/>
              <a:gd name="connsiteX202" fmla="*/ 319087 w 2619375"/>
              <a:gd name="connsiteY202" fmla="*/ 2609850 h 2819400"/>
              <a:gd name="connsiteX203" fmla="*/ 295275 w 2619375"/>
              <a:gd name="connsiteY203" fmla="*/ 2576513 h 2819400"/>
              <a:gd name="connsiteX204" fmla="*/ 285750 w 2619375"/>
              <a:gd name="connsiteY204" fmla="*/ 2557463 h 2819400"/>
              <a:gd name="connsiteX205" fmla="*/ 276225 w 2619375"/>
              <a:gd name="connsiteY205" fmla="*/ 2543175 h 2819400"/>
              <a:gd name="connsiteX206" fmla="*/ 271462 w 2619375"/>
              <a:gd name="connsiteY206" fmla="*/ 2528888 h 2819400"/>
              <a:gd name="connsiteX207" fmla="*/ 247650 w 2619375"/>
              <a:gd name="connsiteY207" fmla="*/ 2486025 h 2819400"/>
              <a:gd name="connsiteX208" fmla="*/ 238125 w 2619375"/>
              <a:gd name="connsiteY208" fmla="*/ 2462213 h 2819400"/>
              <a:gd name="connsiteX209" fmla="*/ 223837 w 2619375"/>
              <a:gd name="connsiteY209" fmla="*/ 2409825 h 2819400"/>
              <a:gd name="connsiteX210" fmla="*/ 214312 w 2619375"/>
              <a:gd name="connsiteY210" fmla="*/ 2395538 h 2819400"/>
              <a:gd name="connsiteX211" fmla="*/ 209550 w 2619375"/>
              <a:gd name="connsiteY211" fmla="*/ 2381250 h 2819400"/>
              <a:gd name="connsiteX212" fmla="*/ 204787 w 2619375"/>
              <a:gd name="connsiteY212" fmla="*/ 2362200 h 2819400"/>
              <a:gd name="connsiteX213" fmla="*/ 195262 w 2619375"/>
              <a:gd name="connsiteY213" fmla="*/ 2347913 h 2819400"/>
              <a:gd name="connsiteX214" fmla="*/ 190500 w 2619375"/>
              <a:gd name="connsiteY214" fmla="*/ 2324100 h 2819400"/>
              <a:gd name="connsiteX215" fmla="*/ 185737 w 2619375"/>
              <a:gd name="connsiteY215" fmla="*/ 2309813 h 2819400"/>
              <a:gd name="connsiteX216" fmla="*/ 180975 w 2619375"/>
              <a:gd name="connsiteY216" fmla="*/ 2276475 h 2819400"/>
              <a:gd name="connsiteX217" fmla="*/ 171450 w 2619375"/>
              <a:gd name="connsiteY217" fmla="*/ 2247900 h 2819400"/>
              <a:gd name="connsiteX218" fmla="*/ 166687 w 2619375"/>
              <a:gd name="connsiteY218" fmla="*/ 2219325 h 2819400"/>
              <a:gd name="connsiteX219" fmla="*/ 157162 w 2619375"/>
              <a:gd name="connsiteY219" fmla="*/ 2124075 h 2819400"/>
              <a:gd name="connsiteX220" fmla="*/ 152400 w 2619375"/>
              <a:gd name="connsiteY220" fmla="*/ 2085975 h 2819400"/>
              <a:gd name="connsiteX221" fmla="*/ 142875 w 2619375"/>
              <a:gd name="connsiteY221" fmla="*/ 1228725 h 2819400"/>
              <a:gd name="connsiteX222" fmla="*/ 138112 w 2619375"/>
              <a:gd name="connsiteY222" fmla="*/ 1204913 h 2819400"/>
              <a:gd name="connsiteX223" fmla="*/ 133350 w 2619375"/>
              <a:gd name="connsiteY223" fmla="*/ 1176338 h 2819400"/>
              <a:gd name="connsiteX224" fmla="*/ 128587 w 2619375"/>
              <a:gd name="connsiteY224" fmla="*/ 1143000 h 2819400"/>
              <a:gd name="connsiteX225" fmla="*/ 123825 w 2619375"/>
              <a:gd name="connsiteY225" fmla="*/ 1114425 h 2819400"/>
              <a:gd name="connsiteX226" fmla="*/ 114300 w 2619375"/>
              <a:gd name="connsiteY226" fmla="*/ 1042988 h 2819400"/>
              <a:gd name="connsiteX227" fmla="*/ 109537 w 2619375"/>
              <a:gd name="connsiteY227" fmla="*/ 985838 h 2819400"/>
              <a:gd name="connsiteX228" fmla="*/ 104775 w 2619375"/>
              <a:gd name="connsiteY228" fmla="*/ 966788 h 2819400"/>
              <a:gd name="connsiteX229" fmla="*/ 95250 w 2619375"/>
              <a:gd name="connsiteY229" fmla="*/ 885825 h 2819400"/>
              <a:gd name="connsiteX230" fmla="*/ 90487 w 2619375"/>
              <a:gd name="connsiteY230" fmla="*/ 871538 h 2819400"/>
              <a:gd name="connsiteX231" fmla="*/ 80962 w 2619375"/>
              <a:gd name="connsiteY231" fmla="*/ 814388 h 2819400"/>
              <a:gd name="connsiteX232" fmla="*/ 76200 w 2619375"/>
              <a:gd name="connsiteY232" fmla="*/ 795338 h 2819400"/>
              <a:gd name="connsiteX233" fmla="*/ 71437 w 2619375"/>
              <a:gd name="connsiteY233" fmla="*/ 766763 h 2819400"/>
              <a:gd name="connsiteX234" fmla="*/ 66675 w 2619375"/>
              <a:gd name="connsiteY234" fmla="*/ 742950 h 2819400"/>
              <a:gd name="connsiteX235" fmla="*/ 61912 w 2619375"/>
              <a:gd name="connsiteY235" fmla="*/ 714375 h 2819400"/>
              <a:gd name="connsiteX236" fmla="*/ 52387 w 2619375"/>
              <a:gd name="connsiteY236" fmla="*/ 685800 h 2819400"/>
              <a:gd name="connsiteX237" fmla="*/ 42862 w 2619375"/>
              <a:gd name="connsiteY237" fmla="*/ 657225 h 2819400"/>
              <a:gd name="connsiteX238" fmla="*/ 19050 w 2619375"/>
              <a:gd name="connsiteY238" fmla="*/ 585788 h 2819400"/>
              <a:gd name="connsiteX239" fmla="*/ 14287 w 2619375"/>
              <a:gd name="connsiteY239" fmla="*/ 571500 h 2819400"/>
              <a:gd name="connsiteX240" fmla="*/ 0 w 2619375"/>
              <a:gd name="connsiteY240" fmla="*/ 557213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2619375" h="2819400">
                <a:moveTo>
                  <a:pt x="0" y="557213"/>
                </a:moveTo>
                <a:lnTo>
                  <a:pt x="0" y="557213"/>
                </a:lnTo>
                <a:cubicBezTo>
                  <a:pt x="1587" y="503238"/>
                  <a:pt x="2131" y="449222"/>
                  <a:pt x="4762" y="395288"/>
                </a:cubicBezTo>
                <a:cubicBezTo>
                  <a:pt x="6324" y="363276"/>
                  <a:pt x="9209" y="368289"/>
                  <a:pt x="14287" y="342900"/>
                </a:cubicBezTo>
                <a:cubicBezTo>
                  <a:pt x="19433" y="317168"/>
                  <a:pt x="17178" y="317390"/>
                  <a:pt x="23812" y="295275"/>
                </a:cubicBezTo>
                <a:cubicBezTo>
                  <a:pt x="26697" y="285658"/>
                  <a:pt x="30902" y="276440"/>
                  <a:pt x="33337" y="266700"/>
                </a:cubicBezTo>
                <a:cubicBezTo>
                  <a:pt x="35357" y="258622"/>
                  <a:pt x="39068" y="241710"/>
                  <a:pt x="42862" y="233363"/>
                </a:cubicBezTo>
                <a:cubicBezTo>
                  <a:pt x="48738" y="220437"/>
                  <a:pt x="55562" y="207963"/>
                  <a:pt x="61912" y="195263"/>
                </a:cubicBezTo>
                <a:cubicBezTo>
                  <a:pt x="65087" y="188913"/>
                  <a:pt x="67499" y="182120"/>
                  <a:pt x="71437" y="176213"/>
                </a:cubicBezTo>
                <a:cubicBezTo>
                  <a:pt x="77787" y="166688"/>
                  <a:pt x="85367" y="157877"/>
                  <a:pt x="90487" y="147638"/>
                </a:cubicBezTo>
                <a:cubicBezTo>
                  <a:pt x="102572" y="123468"/>
                  <a:pt x="94105" y="132526"/>
                  <a:pt x="114300" y="119063"/>
                </a:cubicBezTo>
                <a:cubicBezTo>
                  <a:pt x="131761" y="92871"/>
                  <a:pt x="114302" y="115091"/>
                  <a:pt x="138112" y="95250"/>
                </a:cubicBezTo>
                <a:cubicBezTo>
                  <a:pt x="154549" y="81553"/>
                  <a:pt x="156903" y="69938"/>
                  <a:pt x="180975" y="61913"/>
                </a:cubicBezTo>
                <a:cubicBezTo>
                  <a:pt x="185737" y="60325"/>
                  <a:pt x="190772" y="59395"/>
                  <a:pt x="195262" y="57150"/>
                </a:cubicBezTo>
                <a:cubicBezTo>
                  <a:pt x="200382" y="54590"/>
                  <a:pt x="204319" y="49950"/>
                  <a:pt x="209550" y="47625"/>
                </a:cubicBezTo>
                <a:cubicBezTo>
                  <a:pt x="218725" y="43547"/>
                  <a:pt x="229145" y="42590"/>
                  <a:pt x="238125" y="38100"/>
                </a:cubicBezTo>
                <a:cubicBezTo>
                  <a:pt x="268883" y="22721"/>
                  <a:pt x="250289" y="30296"/>
                  <a:pt x="295275" y="19050"/>
                </a:cubicBezTo>
                <a:cubicBezTo>
                  <a:pt x="301625" y="17463"/>
                  <a:pt x="308116" y="16358"/>
                  <a:pt x="314325" y="14288"/>
                </a:cubicBezTo>
                <a:cubicBezTo>
                  <a:pt x="319087" y="12700"/>
                  <a:pt x="323660" y="10350"/>
                  <a:pt x="328612" y="9525"/>
                </a:cubicBezTo>
                <a:cubicBezTo>
                  <a:pt x="342792" y="7162"/>
                  <a:pt x="357244" y="6796"/>
                  <a:pt x="371475" y="4763"/>
                </a:cubicBezTo>
                <a:cubicBezTo>
                  <a:pt x="379488" y="3618"/>
                  <a:pt x="387350" y="1588"/>
                  <a:pt x="395287" y="0"/>
                </a:cubicBezTo>
                <a:lnTo>
                  <a:pt x="609600" y="4763"/>
                </a:lnTo>
                <a:cubicBezTo>
                  <a:pt x="617688" y="5087"/>
                  <a:pt x="625510" y="7769"/>
                  <a:pt x="633412" y="9525"/>
                </a:cubicBezTo>
                <a:cubicBezTo>
                  <a:pt x="701480" y="24651"/>
                  <a:pt x="586003" y="57"/>
                  <a:pt x="681037" y="23813"/>
                </a:cubicBezTo>
                <a:cubicBezTo>
                  <a:pt x="740588" y="38699"/>
                  <a:pt x="666549" y="19674"/>
                  <a:pt x="714375" y="33338"/>
                </a:cubicBezTo>
                <a:cubicBezTo>
                  <a:pt x="720669" y="35136"/>
                  <a:pt x="727075" y="36513"/>
                  <a:pt x="733425" y="38100"/>
                </a:cubicBezTo>
                <a:cubicBezTo>
                  <a:pt x="774368" y="65396"/>
                  <a:pt x="722566" y="32670"/>
                  <a:pt x="762000" y="52388"/>
                </a:cubicBezTo>
                <a:cubicBezTo>
                  <a:pt x="794887" y="68832"/>
                  <a:pt x="755692" y="56765"/>
                  <a:pt x="795337" y="66675"/>
                </a:cubicBezTo>
                <a:cubicBezTo>
                  <a:pt x="800100" y="71438"/>
                  <a:pt x="804144" y="77048"/>
                  <a:pt x="809625" y="80963"/>
                </a:cubicBezTo>
                <a:cubicBezTo>
                  <a:pt x="819924" y="88320"/>
                  <a:pt x="831302" y="91364"/>
                  <a:pt x="842962" y="95250"/>
                </a:cubicBezTo>
                <a:cubicBezTo>
                  <a:pt x="878437" y="118899"/>
                  <a:pt x="834867" y="88504"/>
                  <a:pt x="871537" y="119063"/>
                </a:cubicBezTo>
                <a:cubicBezTo>
                  <a:pt x="875934" y="122727"/>
                  <a:pt x="881428" y="124924"/>
                  <a:pt x="885825" y="128588"/>
                </a:cubicBezTo>
                <a:cubicBezTo>
                  <a:pt x="909609" y="148407"/>
                  <a:pt x="889290" y="139267"/>
                  <a:pt x="914400" y="147638"/>
                </a:cubicBezTo>
                <a:cubicBezTo>
                  <a:pt x="923764" y="161684"/>
                  <a:pt x="924463" y="164756"/>
                  <a:pt x="938212" y="176213"/>
                </a:cubicBezTo>
                <a:cubicBezTo>
                  <a:pt x="958647" y="193243"/>
                  <a:pt x="947813" y="177256"/>
                  <a:pt x="966787" y="200025"/>
                </a:cubicBezTo>
                <a:cubicBezTo>
                  <a:pt x="970451" y="204422"/>
                  <a:pt x="972509" y="210035"/>
                  <a:pt x="976312" y="214313"/>
                </a:cubicBezTo>
                <a:cubicBezTo>
                  <a:pt x="1000037" y="241004"/>
                  <a:pt x="997460" y="237937"/>
                  <a:pt x="1019175" y="252413"/>
                </a:cubicBezTo>
                <a:cubicBezTo>
                  <a:pt x="1022350" y="257175"/>
                  <a:pt x="1024653" y="262653"/>
                  <a:pt x="1028700" y="266700"/>
                </a:cubicBezTo>
                <a:cubicBezTo>
                  <a:pt x="1045855" y="283855"/>
                  <a:pt x="1045814" y="276994"/>
                  <a:pt x="1062037" y="290513"/>
                </a:cubicBezTo>
                <a:cubicBezTo>
                  <a:pt x="1067211" y="294825"/>
                  <a:pt x="1071151" y="300488"/>
                  <a:pt x="1076325" y="304800"/>
                </a:cubicBezTo>
                <a:cubicBezTo>
                  <a:pt x="1092548" y="318319"/>
                  <a:pt x="1092507" y="311458"/>
                  <a:pt x="1109662" y="328613"/>
                </a:cubicBezTo>
                <a:cubicBezTo>
                  <a:pt x="1113709" y="332660"/>
                  <a:pt x="1114879" y="339131"/>
                  <a:pt x="1119187" y="342900"/>
                </a:cubicBezTo>
                <a:cubicBezTo>
                  <a:pt x="1127802" y="350438"/>
                  <a:pt x="1139667" y="353855"/>
                  <a:pt x="1147762" y="361950"/>
                </a:cubicBezTo>
                <a:cubicBezTo>
                  <a:pt x="1157287" y="371475"/>
                  <a:pt x="1165129" y="383053"/>
                  <a:pt x="1176337" y="390525"/>
                </a:cubicBezTo>
                <a:cubicBezTo>
                  <a:pt x="1181100" y="393700"/>
                  <a:pt x="1186228" y="396386"/>
                  <a:pt x="1190625" y="400050"/>
                </a:cubicBezTo>
                <a:cubicBezTo>
                  <a:pt x="1195799" y="404362"/>
                  <a:pt x="1199798" y="409955"/>
                  <a:pt x="1204912" y="414338"/>
                </a:cubicBezTo>
                <a:cubicBezTo>
                  <a:pt x="1210938" y="419504"/>
                  <a:pt x="1217503" y="424012"/>
                  <a:pt x="1223962" y="428625"/>
                </a:cubicBezTo>
                <a:cubicBezTo>
                  <a:pt x="1228620" y="431952"/>
                  <a:pt x="1233853" y="434486"/>
                  <a:pt x="1238250" y="438150"/>
                </a:cubicBezTo>
                <a:cubicBezTo>
                  <a:pt x="1243424" y="442462"/>
                  <a:pt x="1247363" y="448126"/>
                  <a:pt x="1252537" y="452438"/>
                </a:cubicBezTo>
                <a:cubicBezTo>
                  <a:pt x="1264846" y="462696"/>
                  <a:pt x="1266794" y="461953"/>
                  <a:pt x="1281112" y="466725"/>
                </a:cubicBezTo>
                <a:cubicBezTo>
                  <a:pt x="1285875" y="469900"/>
                  <a:pt x="1291353" y="472203"/>
                  <a:pt x="1295400" y="476250"/>
                </a:cubicBezTo>
                <a:cubicBezTo>
                  <a:pt x="1314848" y="495698"/>
                  <a:pt x="1293017" y="496094"/>
                  <a:pt x="1333500" y="509588"/>
                </a:cubicBezTo>
                <a:lnTo>
                  <a:pt x="1362075" y="519113"/>
                </a:lnTo>
                <a:cubicBezTo>
                  <a:pt x="1378131" y="543196"/>
                  <a:pt x="1362884" y="526661"/>
                  <a:pt x="1385887" y="538163"/>
                </a:cubicBezTo>
                <a:cubicBezTo>
                  <a:pt x="1391007" y="540723"/>
                  <a:pt x="1394944" y="545363"/>
                  <a:pt x="1400175" y="547688"/>
                </a:cubicBezTo>
                <a:cubicBezTo>
                  <a:pt x="1409350" y="551766"/>
                  <a:pt x="1419225" y="554038"/>
                  <a:pt x="1428750" y="557213"/>
                </a:cubicBezTo>
                <a:lnTo>
                  <a:pt x="1443037" y="561975"/>
                </a:lnTo>
                <a:cubicBezTo>
                  <a:pt x="1485068" y="589995"/>
                  <a:pt x="1417885" y="547017"/>
                  <a:pt x="1485900" y="581025"/>
                </a:cubicBezTo>
                <a:cubicBezTo>
                  <a:pt x="1517836" y="596993"/>
                  <a:pt x="1491580" y="585587"/>
                  <a:pt x="1524000" y="595313"/>
                </a:cubicBezTo>
                <a:cubicBezTo>
                  <a:pt x="1533617" y="598198"/>
                  <a:pt x="1542834" y="602403"/>
                  <a:pt x="1552575" y="604838"/>
                </a:cubicBezTo>
                <a:cubicBezTo>
                  <a:pt x="1558925" y="606425"/>
                  <a:pt x="1565331" y="607802"/>
                  <a:pt x="1571625" y="609600"/>
                </a:cubicBezTo>
                <a:cubicBezTo>
                  <a:pt x="1576452" y="610979"/>
                  <a:pt x="1581042" y="613145"/>
                  <a:pt x="1585912" y="614363"/>
                </a:cubicBezTo>
                <a:cubicBezTo>
                  <a:pt x="1593765" y="616326"/>
                  <a:pt x="1601872" y="617162"/>
                  <a:pt x="1609725" y="619125"/>
                </a:cubicBezTo>
                <a:cubicBezTo>
                  <a:pt x="1614595" y="620343"/>
                  <a:pt x="1619185" y="622509"/>
                  <a:pt x="1624012" y="623888"/>
                </a:cubicBezTo>
                <a:cubicBezTo>
                  <a:pt x="1630306" y="625686"/>
                  <a:pt x="1636793" y="626769"/>
                  <a:pt x="1643062" y="628650"/>
                </a:cubicBezTo>
                <a:cubicBezTo>
                  <a:pt x="1652679" y="631535"/>
                  <a:pt x="1662112" y="635000"/>
                  <a:pt x="1671637" y="638175"/>
                </a:cubicBezTo>
                <a:cubicBezTo>
                  <a:pt x="1676400" y="639763"/>
                  <a:pt x="1681055" y="641721"/>
                  <a:pt x="1685925" y="642938"/>
                </a:cubicBezTo>
                <a:cubicBezTo>
                  <a:pt x="1745479" y="657825"/>
                  <a:pt x="1671436" y="638798"/>
                  <a:pt x="1719262" y="652463"/>
                </a:cubicBezTo>
                <a:cubicBezTo>
                  <a:pt x="1725556" y="654261"/>
                  <a:pt x="1732018" y="655427"/>
                  <a:pt x="1738312" y="657225"/>
                </a:cubicBezTo>
                <a:cubicBezTo>
                  <a:pt x="1743139" y="658604"/>
                  <a:pt x="1747730" y="660770"/>
                  <a:pt x="1752600" y="661988"/>
                </a:cubicBezTo>
                <a:cubicBezTo>
                  <a:pt x="1760453" y="663951"/>
                  <a:pt x="1768475" y="665163"/>
                  <a:pt x="1776412" y="666750"/>
                </a:cubicBezTo>
                <a:cubicBezTo>
                  <a:pt x="1790040" y="673564"/>
                  <a:pt x="1795737" y="677535"/>
                  <a:pt x="1809750" y="681038"/>
                </a:cubicBezTo>
                <a:cubicBezTo>
                  <a:pt x="1817603" y="683001"/>
                  <a:pt x="1825709" y="683837"/>
                  <a:pt x="1833562" y="685800"/>
                </a:cubicBezTo>
                <a:cubicBezTo>
                  <a:pt x="1838432" y="687018"/>
                  <a:pt x="1843023" y="689184"/>
                  <a:pt x="1847850" y="690563"/>
                </a:cubicBezTo>
                <a:cubicBezTo>
                  <a:pt x="1854144" y="692361"/>
                  <a:pt x="1860550" y="693738"/>
                  <a:pt x="1866900" y="695325"/>
                </a:cubicBezTo>
                <a:cubicBezTo>
                  <a:pt x="1871662" y="698500"/>
                  <a:pt x="1875957" y="702525"/>
                  <a:pt x="1881187" y="704850"/>
                </a:cubicBezTo>
                <a:cubicBezTo>
                  <a:pt x="1901550" y="713900"/>
                  <a:pt x="1909423" y="713598"/>
                  <a:pt x="1928812" y="719138"/>
                </a:cubicBezTo>
                <a:cubicBezTo>
                  <a:pt x="1933639" y="720517"/>
                  <a:pt x="1938337" y="722313"/>
                  <a:pt x="1943100" y="723900"/>
                </a:cubicBezTo>
                <a:cubicBezTo>
                  <a:pt x="1947862" y="727075"/>
                  <a:pt x="1952157" y="731100"/>
                  <a:pt x="1957387" y="733425"/>
                </a:cubicBezTo>
                <a:cubicBezTo>
                  <a:pt x="1966562" y="737503"/>
                  <a:pt x="1976437" y="739775"/>
                  <a:pt x="1985962" y="742950"/>
                </a:cubicBezTo>
                <a:cubicBezTo>
                  <a:pt x="2006463" y="749784"/>
                  <a:pt x="1995375" y="746494"/>
                  <a:pt x="2019300" y="752475"/>
                </a:cubicBezTo>
                <a:cubicBezTo>
                  <a:pt x="2032000" y="758825"/>
                  <a:pt x="2043930" y="767034"/>
                  <a:pt x="2057400" y="771525"/>
                </a:cubicBezTo>
                <a:cubicBezTo>
                  <a:pt x="2062162" y="773113"/>
                  <a:pt x="2067073" y="774310"/>
                  <a:pt x="2071687" y="776288"/>
                </a:cubicBezTo>
                <a:cubicBezTo>
                  <a:pt x="2112864" y="793936"/>
                  <a:pt x="2071530" y="779412"/>
                  <a:pt x="2105025" y="790575"/>
                </a:cubicBezTo>
                <a:cubicBezTo>
                  <a:pt x="2109787" y="793750"/>
                  <a:pt x="2114051" y="797845"/>
                  <a:pt x="2119312" y="800100"/>
                </a:cubicBezTo>
                <a:cubicBezTo>
                  <a:pt x="2125328" y="802678"/>
                  <a:pt x="2132068" y="803065"/>
                  <a:pt x="2138362" y="804863"/>
                </a:cubicBezTo>
                <a:cubicBezTo>
                  <a:pt x="2143189" y="806242"/>
                  <a:pt x="2147887" y="808038"/>
                  <a:pt x="2152650" y="809625"/>
                </a:cubicBezTo>
                <a:cubicBezTo>
                  <a:pt x="2193593" y="836921"/>
                  <a:pt x="2141791" y="804195"/>
                  <a:pt x="2181225" y="823913"/>
                </a:cubicBezTo>
                <a:cubicBezTo>
                  <a:pt x="2218147" y="842374"/>
                  <a:pt x="2173893" y="826233"/>
                  <a:pt x="2209800" y="838200"/>
                </a:cubicBezTo>
                <a:cubicBezTo>
                  <a:pt x="2245271" y="861848"/>
                  <a:pt x="2201706" y="831455"/>
                  <a:pt x="2238375" y="862013"/>
                </a:cubicBezTo>
                <a:cubicBezTo>
                  <a:pt x="2248473" y="870428"/>
                  <a:pt x="2260066" y="875240"/>
                  <a:pt x="2271712" y="881063"/>
                </a:cubicBezTo>
                <a:cubicBezTo>
                  <a:pt x="2294159" y="914733"/>
                  <a:pt x="2264844" y="874195"/>
                  <a:pt x="2300287" y="909638"/>
                </a:cubicBezTo>
                <a:cubicBezTo>
                  <a:pt x="2344732" y="954083"/>
                  <a:pt x="2282831" y="904881"/>
                  <a:pt x="2333625" y="942975"/>
                </a:cubicBezTo>
                <a:cubicBezTo>
                  <a:pt x="2336800" y="947738"/>
                  <a:pt x="2339347" y="952985"/>
                  <a:pt x="2343150" y="957263"/>
                </a:cubicBezTo>
                <a:cubicBezTo>
                  <a:pt x="2352099" y="967331"/>
                  <a:pt x="2364253" y="974630"/>
                  <a:pt x="2371725" y="985838"/>
                </a:cubicBezTo>
                <a:cubicBezTo>
                  <a:pt x="2374834" y="990502"/>
                  <a:pt x="2398012" y="1026413"/>
                  <a:pt x="2405062" y="1033463"/>
                </a:cubicBezTo>
                <a:cubicBezTo>
                  <a:pt x="2409109" y="1037510"/>
                  <a:pt x="2414587" y="1039813"/>
                  <a:pt x="2419350" y="1042988"/>
                </a:cubicBezTo>
                <a:cubicBezTo>
                  <a:pt x="2420937" y="1047750"/>
                  <a:pt x="2421674" y="1052887"/>
                  <a:pt x="2424112" y="1057275"/>
                </a:cubicBezTo>
                <a:cubicBezTo>
                  <a:pt x="2429671" y="1067282"/>
                  <a:pt x="2439542" y="1074990"/>
                  <a:pt x="2443162" y="1085850"/>
                </a:cubicBezTo>
                <a:cubicBezTo>
                  <a:pt x="2444750" y="1090613"/>
                  <a:pt x="2445680" y="1095648"/>
                  <a:pt x="2447925" y="1100138"/>
                </a:cubicBezTo>
                <a:cubicBezTo>
                  <a:pt x="2471830" y="1147947"/>
                  <a:pt x="2441938" y="1075053"/>
                  <a:pt x="2466975" y="1133475"/>
                </a:cubicBezTo>
                <a:cubicBezTo>
                  <a:pt x="2468952" y="1138089"/>
                  <a:pt x="2469299" y="1143375"/>
                  <a:pt x="2471737" y="1147763"/>
                </a:cubicBezTo>
                <a:cubicBezTo>
                  <a:pt x="2477296" y="1157770"/>
                  <a:pt x="2490787" y="1176338"/>
                  <a:pt x="2490787" y="1176338"/>
                </a:cubicBezTo>
                <a:cubicBezTo>
                  <a:pt x="2493449" y="1186985"/>
                  <a:pt x="2500438" y="1217008"/>
                  <a:pt x="2505075" y="1223963"/>
                </a:cubicBezTo>
                <a:lnTo>
                  <a:pt x="2514600" y="1238250"/>
                </a:lnTo>
                <a:cubicBezTo>
                  <a:pt x="2516187" y="1244600"/>
                  <a:pt x="2517564" y="1251006"/>
                  <a:pt x="2519362" y="1257300"/>
                </a:cubicBezTo>
                <a:cubicBezTo>
                  <a:pt x="2520741" y="1262127"/>
                  <a:pt x="2522804" y="1266745"/>
                  <a:pt x="2524125" y="1271588"/>
                </a:cubicBezTo>
                <a:cubicBezTo>
                  <a:pt x="2527570" y="1284218"/>
                  <a:pt x="2529511" y="1297269"/>
                  <a:pt x="2533650" y="1309688"/>
                </a:cubicBezTo>
                <a:cubicBezTo>
                  <a:pt x="2535237" y="1314450"/>
                  <a:pt x="2537194" y="1319105"/>
                  <a:pt x="2538412" y="1323975"/>
                </a:cubicBezTo>
                <a:cubicBezTo>
                  <a:pt x="2540375" y="1331828"/>
                  <a:pt x="2541045" y="1339978"/>
                  <a:pt x="2543175" y="1347788"/>
                </a:cubicBezTo>
                <a:cubicBezTo>
                  <a:pt x="2545817" y="1357474"/>
                  <a:pt x="2549525" y="1366838"/>
                  <a:pt x="2552700" y="1376363"/>
                </a:cubicBezTo>
                <a:lnTo>
                  <a:pt x="2557462" y="1390650"/>
                </a:lnTo>
                <a:lnTo>
                  <a:pt x="2562225" y="1404938"/>
                </a:lnTo>
                <a:cubicBezTo>
                  <a:pt x="2563812" y="1416050"/>
                  <a:pt x="2565675" y="1427127"/>
                  <a:pt x="2566987" y="1438275"/>
                </a:cubicBezTo>
                <a:cubicBezTo>
                  <a:pt x="2568851" y="1454120"/>
                  <a:pt x="2569324" y="1470131"/>
                  <a:pt x="2571750" y="1485900"/>
                </a:cubicBezTo>
                <a:cubicBezTo>
                  <a:pt x="2572513" y="1490862"/>
                  <a:pt x="2575294" y="1495318"/>
                  <a:pt x="2576512" y="1500188"/>
                </a:cubicBezTo>
                <a:cubicBezTo>
                  <a:pt x="2584065" y="1530400"/>
                  <a:pt x="2578952" y="1526556"/>
                  <a:pt x="2590800" y="1562100"/>
                </a:cubicBezTo>
                <a:cubicBezTo>
                  <a:pt x="2593975" y="1571625"/>
                  <a:pt x="2597890" y="1580935"/>
                  <a:pt x="2600325" y="1590675"/>
                </a:cubicBezTo>
                <a:cubicBezTo>
                  <a:pt x="2603500" y="1603375"/>
                  <a:pt x="2605711" y="1616356"/>
                  <a:pt x="2609850" y="1628775"/>
                </a:cubicBezTo>
                <a:cubicBezTo>
                  <a:pt x="2616682" y="1649273"/>
                  <a:pt x="2613394" y="1638193"/>
                  <a:pt x="2619375" y="1662113"/>
                </a:cubicBezTo>
                <a:cubicBezTo>
                  <a:pt x="2617787" y="1697038"/>
                  <a:pt x="2617400" y="1732038"/>
                  <a:pt x="2614612" y="1766888"/>
                </a:cubicBezTo>
                <a:cubicBezTo>
                  <a:pt x="2613341" y="1782774"/>
                  <a:pt x="2606590" y="1781367"/>
                  <a:pt x="2600325" y="1795463"/>
                </a:cubicBezTo>
                <a:cubicBezTo>
                  <a:pt x="2596247" y="1804638"/>
                  <a:pt x="2597900" y="1816939"/>
                  <a:pt x="2590800" y="1824038"/>
                </a:cubicBezTo>
                <a:cubicBezTo>
                  <a:pt x="2586037" y="1828800"/>
                  <a:pt x="2580824" y="1833151"/>
                  <a:pt x="2576512" y="1838325"/>
                </a:cubicBezTo>
                <a:cubicBezTo>
                  <a:pt x="2572848" y="1842722"/>
                  <a:pt x="2571295" y="1848844"/>
                  <a:pt x="2566987" y="1852613"/>
                </a:cubicBezTo>
                <a:cubicBezTo>
                  <a:pt x="2558372" y="1860151"/>
                  <a:pt x="2547937" y="1865313"/>
                  <a:pt x="2538412" y="1871663"/>
                </a:cubicBezTo>
                <a:cubicBezTo>
                  <a:pt x="2533650" y="1874838"/>
                  <a:pt x="2529555" y="1879378"/>
                  <a:pt x="2524125" y="1881188"/>
                </a:cubicBezTo>
                <a:cubicBezTo>
                  <a:pt x="2519362" y="1882775"/>
                  <a:pt x="2514451" y="1883973"/>
                  <a:pt x="2509837" y="1885950"/>
                </a:cubicBezTo>
                <a:cubicBezTo>
                  <a:pt x="2503311" y="1888747"/>
                  <a:pt x="2497434" y="1892982"/>
                  <a:pt x="2490787" y="1895475"/>
                </a:cubicBezTo>
                <a:cubicBezTo>
                  <a:pt x="2484658" y="1897773"/>
                  <a:pt x="2478006" y="1898357"/>
                  <a:pt x="2471737" y="1900238"/>
                </a:cubicBezTo>
                <a:cubicBezTo>
                  <a:pt x="2403439" y="1920728"/>
                  <a:pt x="2488502" y="1898429"/>
                  <a:pt x="2405062" y="1919288"/>
                </a:cubicBezTo>
                <a:cubicBezTo>
                  <a:pt x="2398712" y="1920875"/>
                  <a:pt x="2392535" y="1923506"/>
                  <a:pt x="2386012" y="1924050"/>
                </a:cubicBezTo>
                <a:lnTo>
                  <a:pt x="2328862" y="1928813"/>
                </a:lnTo>
                <a:cubicBezTo>
                  <a:pt x="2162920" y="1962001"/>
                  <a:pt x="2297425" y="1938125"/>
                  <a:pt x="1919287" y="1943100"/>
                </a:cubicBezTo>
                <a:cubicBezTo>
                  <a:pt x="1886139" y="1954151"/>
                  <a:pt x="1921835" y="1943416"/>
                  <a:pt x="1857375" y="1952625"/>
                </a:cubicBezTo>
                <a:cubicBezTo>
                  <a:pt x="1850895" y="1953551"/>
                  <a:pt x="1844765" y="1956217"/>
                  <a:pt x="1838325" y="1957388"/>
                </a:cubicBezTo>
                <a:cubicBezTo>
                  <a:pt x="1827281" y="1959396"/>
                  <a:pt x="1816031" y="1960142"/>
                  <a:pt x="1804987" y="1962150"/>
                </a:cubicBezTo>
                <a:cubicBezTo>
                  <a:pt x="1798547" y="1963321"/>
                  <a:pt x="1792327" y="1965493"/>
                  <a:pt x="1785937" y="1966913"/>
                </a:cubicBezTo>
                <a:cubicBezTo>
                  <a:pt x="1778035" y="1968669"/>
                  <a:pt x="1769978" y="1969712"/>
                  <a:pt x="1762125" y="1971675"/>
                </a:cubicBezTo>
                <a:cubicBezTo>
                  <a:pt x="1757255" y="1972893"/>
                  <a:pt x="1752760" y="1975453"/>
                  <a:pt x="1747837" y="1976438"/>
                </a:cubicBezTo>
                <a:cubicBezTo>
                  <a:pt x="1736830" y="1978639"/>
                  <a:pt x="1725612" y="1979613"/>
                  <a:pt x="1714500" y="1981200"/>
                </a:cubicBezTo>
                <a:cubicBezTo>
                  <a:pt x="1709737" y="1984375"/>
                  <a:pt x="1705443" y="1988400"/>
                  <a:pt x="1700212" y="1990725"/>
                </a:cubicBezTo>
                <a:cubicBezTo>
                  <a:pt x="1675439" y="2001735"/>
                  <a:pt x="1665419" y="2001138"/>
                  <a:pt x="1638300" y="2005013"/>
                </a:cubicBezTo>
                <a:cubicBezTo>
                  <a:pt x="1633537" y="2008188"/>
                  <a:pt x="1629273" y="2012283"/>
                  <a:pt x="1624012" y="2014538"/>
                </a:cubicBezTo>
                <a:cubicBezTo>
                  <a:pt x="1618132" y="2017058"/>
                  <a:pt x="1585382" y="2023217"/>
                  <a:pt x="1581150" y="2024063"/>
                </a:cubicBezTo>
                <a:cubicBezTo>
                  <a:pt x="1574800" y="2027238"/>
                  <a:pt x="1568264" y="2030066"/>
                  <a:pt x="1562100" y="2033588"/>
                </a:cubicBezTo>
                <a:cubicBezTo>
                  <a:pt x="1557130" y="2036428"/>
                  <a:pt x="1552932" y="2040553"/>
                  <a:pt x="1547812" y="2043113"/>
                </a:cubicBezTo>
                <a:cubicBezTo>
                  <a:pt x="1527083" y="2053477"/>
                  <a:pt x="1537600" y="2040882"/>
                  <a:pt x="1514475" y="2057400"/>
                </a:cubicBezTo>
                <a:cubicBezTo>
                  <a:pt x="1508994" y="2061315"/>
                  <a:pt x="1505504" y="2067553"/>
                  <a:pt x="1500187" y="2071688"/>
                </a:cubicBezTo>
                <a:cubicBezTo>
                  <a:pt x="1491151" y="2078716"/>
                  <a:pt x="1480406" y="2083409"/>
                  <a:pt x="1471612" y="2090738"/>
                </a:cubicBezTo>
                <a:cubicBezTo>
                  <a:pt x="1461264" y="2099362"/>
                  <a:pt x="1454245" y="2111841"/>
                  <a:pt x="1443037" y="2119313"/>
                </a:cubicBezTo>
                <a:cubicBezTo>
                  <a:pt x="1438275" y="2122488"/>
                  <a:pt x="1433028" y="2125035"/>
                  <a:pt x="1428750" y="2128838"/>
                </a:cubicBezTo>
                <a:cubicBezTo>
                  <a:pt x="1418682" y="2137787"/>
                  <a:pt x="1410951" y="2149331"/>
                  <a:pt x="1400175" y="2157413"/>
                </a:cubicBezTo>
                <a:cubicBezTo>
                  <a:pt x="1393825" y="2162175"/>
                  <a:pt x="1386738" y="2166087"/>
                  <a:pt x="1381125" y="2171700"/>
                </a:cubicBezTo>
                <a:cubicBezTo>
                  <a:pt x="1375512" y="2177313"/>
                  <a:pt x="1372450" y="2185137"/>
                  <a:pt x="1366837" y="2190750"/>
                </a:cubicBezTo>
                <a:cubicBezTo>
                  <a:pt x="1361224" y="2196363"/>
                  <a:pt x="1353660" y="2199699"/>
                  <a:pt x="1347787" y="2205038"/>
                </a:cubicBezTo>
                <a:cubicBezTo>
                  <a:pt x="1336159" y="2215609"/>
                  <a:pt x="1325562" y="2227263"/>
                  <a:pt x="1314450" y="2238375"/>
                </a:cubicBezTo>
                <a:cubicBezTo>
                  <a:pt x="1308100" y="2244725"/>
                  <a:pt x="1300381" y="2249953"/>
                  <a:pt x="1295400" y="2257425"/>
                </a:cubicBezTo>
                <a:cubicBezTo>
                  <a:pt x="1292225" y="2262188"/>
                  <a:pt x="1289922" y="2267666"/>
                  <a:pt x="1285875" y="2271713"/>
                </a:cubicBezTo>
                <a:cubicBezTo>
                  <a:pt x="1281828" y="2275760"/>
                  <a:pt x="1276350" y="2278063"/>
                  <a:pt x="1271587" y="2281238"/>
                </a:cubicBezTo>
                <a:cubicBezTo>
                  <a:pt x="1265237" y="2290763"/>
                  <a:pt x="1260632" y="2301718"/>
                  <a:pt x="1252537" y="2309813"/>
                </a:cubicBezTo>
                <a:lnTo>
                  <a:pt x="1223962" y="2338388"/>
                </a:lnTo>
                <a:cubicBezTo>
                  <a:pt x="1222375" y="2343150"/>
                  <a:pt x="1221985" y="2348498"/>
                  <a:pt x="1219200" y="2352675"/>
                </a:cubicBezTo>
                <a:cubicBezTo>
                  <a:pt x="1187841" y="2399713"/>
                  <a:pt x="1223904" y="2319454"/>
                  <a:pt x="1185862" y="2395538"/>
                </a:cubicBezTo>
                <a:cubicBezTo>
                  <a:pt x="1161728" y="2443807"/>
                  <a:pt x="1192961" y="2384179"/>
                  <a:pt x="1162050" y="2433638"/>
                </a:cubicBezTo>
                <a:cubicBezTo>
                  <a:pt x="1158287" y="2439658"/>
                  <a:pt x="1156288" y="2446668"/>
                  <a:pt x="1152525" y="2452688"/>
                </a:cubicBezTo>
                <a:cubicBezTo>
                  <a:pt x="1148318" y="2459419"/>
                  <a:pt x="1142851" y="2465279"/>
                  <a:pt x="1138237" y="2471738"/>
                </a:cubicBezTo>
                <a:cubicBezTo>
                  <a:pt x="1134910" y="2476395"/>
                  <a:pt x="1131887" y="2481263"/>
                  <a:pt x="1128712" y="2486025"/>
                </a:cubicBezTo>
                <a:cubicBezTo>
                  <a:pt x="1127125" y="2490788"/>
                  <a:pt x="1126388" y="2495925"/>
                  <a:pt x="1123950" y="2500313"/>
                </a:cubicBezTo>
                <a:cubicBezTo>
                  <a:pt x="1118391" y="2510320"/>
                  <a:pt x="1108521" y="2518028"/>
                  <a:pt x="1104900" y="2528888"/>
                </a:cubicBezTo>
                <a:cubicBezTo>
                  <a:pt x="1103312" y="2533650"/>
                  <a:pt x="1102115" y="2538561"/>
                  <a:pt x="1100137" y="2543175"/>
                </a:cubicBezTo>
                <a:cubicBezTo>
                  <a:pt x="1092885" y="2560095"/>
                  <a:pt x="1090653" y="2562163"/>
                  <a:pt x="1081087" y="2576513"/>
                </a:cubicBezTo>
                <a:cubicBezTo>
                  <a:pt x="1069764" y="2610483"/>
                  <a:pt x="1085820" y="2569414"/>
                  <a:pt x="1062037" y="2605088"/>
                </a:cubicBezTo>
                <a:cubicBezTo>
                  <a:pt x="1059252" y="2609265"/>
                  <a:pt x="1059713" y="2614987"/>
                  <a:pt x="1057275" y="2619375"/>
                </a:cubicBezTo>
                <a:cubicBezTo>
                  <a:pt x="1051716" y="2629382"/>
                  <a:pt x="1044575" y="2638425"/>
                  <a:pt x="1038225" y="2647950"/>
                </a:cubicBezTo>
                <a:lnTo>
                  <a:pt x="1019175" y="2676525"/>
                </a:lnTo>
                <a:lnTo>
                  <a:pt x="1000125" y="2705100"/>
                </a:lnTo>
                <a:cubicBezTo>
                  <a:pt x="996950" y="2709863"/>
                  <a:pt x="995363" y="2716213"/>
                  <a:pt x="990600" y="2719388"/>
                </a:cubicBezTo>
                <a:lnTo>
                  <a:pt x="976312" y="2728913"/>
                </a:lnTo>
                <a:cubicBezTo>
                  <a:pt x="958849" y="2755106"/>
                  <a:pt x="976312" y="2732881"/>
                  <a:pt x="952500" y="2752725"/>
                </a:cubicBezTo>
                <a:cubicBezTo>
                  <a:pt x="947326" y="2757037"/>
                  <a:pt x="944100" y="2763742"/>
                  <a:pt x="938212" y="2767013"/>
                </a:cubicBezTo>
                <a:cubicBezTo>
                  <a:pt x="929435" y="2771889"/>
                  <a:pt x="917991" y="2770969"/>
                  <a:pt x="909637" y="2776538"/>
                </a:cubicBezTo>
                <a:cubicBezTo>
                  <a:pt x="904875" y="2779713"/>
                  <a:pt x="900611" y="2783808"/>
                  <a:pt x="895350" y="2786063"/>
                </a:cubicBezTo>
                <a:cubicBezTo>
                  <a:pt x="873976" y="2795223"/>
                  <a:pt x="880557" y="2786315"/>
                  <a:pt x="862012" y="2795588"/>
                </a:cubicBezTo>
                <a:cubicBezTo>
                  <a:pt x="856893" y="2798148"/>
                  <a:pt x="853084" y="2803103"/>
                  <a:pt x="847725" y="2805113"/>
                </a:cubicBezTo>
                <a:cubicBezTo>
                  <a:pt x="840146" y="2807955"/>
                  <a:pt x="831765" y="2807912"/>
                  <a:pt x="823912" y="2809875"/>
                </a:cubicBezTo>
                <a:cubicBezTo>
                  <a:pt x="819042" y="2811093"/>
                  <a:pt x="814525" y="2813549"/>
                  <a:pt x="809625" y="2814638"/>
                </a:cubicBezTo>
                <a:cubicBezTo>
                  <a:pt x="800199" y="2816733"/>
                  <a:pt x="790575" y="2817813"/>
                  <a:pt x="781050" y="2819400"/>
                </a:cubicBezTo>
                <a:lnTo>
                  <a:pt x="666750" y="2814638"/>
                </a:lnTo>
                <a:cubicBezTo>
                  <a:pt x="609291" y="2811156"/>
                  <a:pt x="641517" y="2812449"/>
                  <a:pt x="604837" y="2805113"/>
                </a:cubicBezTo>
                <a:cubicBezTo>
                  <a:pt x="595368" y="2803219"/>
                  <a:pt x="585688" y="2802445"/>
                  <a:pt x="576262" y="2800350"/>
                </a:cubicBezTo>
                <a:cubicBezTo>
                  <a:pt x="556908" y="2796049"/>
                  <a:pt x="564105" y="2794006"/>
                  <a:pt x="542925" y="2786063"/>
                </a:cubicBezTo>
                <a:cubicBezTo>
                  <a:pt x="536796" y="2783765"/>
                  <a:pt x="530004" y="2783598"/>
                  <a:pt x="523875" y="2781300"/>
                </a:cubicBezTo>
                <a:cubicBezTo>
                  <a:pt x="490473" y="2768774"/>
                  <a:pt x="518175" y="2776069"/>
                  <a:pt x="490537" y="2762250"/>
                </a:cubicBezTo>
                <a:cubicBezTo>
                  <a:pt x="486047" y="2760005"/>
                  <a:pt x="481012" y="2759075"/>
                  <a:pt x="476250" y="2757488"/>
                </a:cubicBezTo>
                <a:cubicBezTo>
                  <a:pt x="441433" y="2734278"/>
                  <a:pt x="485217" y="2762613"/>
                  <a:pt x="442912" y="2738438"/>
                </a:cubicBezTo>
                <a:cubicBezTo>
                  <a:pt x="395792" y="2711512"/>
                  <a:pt x="467143" y="2748172"/>
                  <a:pt x="409575" y="2719388"/>
                </a:cubicBezTo>
                <a:cubicBezTo>
                  <a:pt x="382278" y="2678440"/>
                  <a:pt x="418625" y="2726628"/>
                  <a:pt x="385762" y="2700338"/>
                </a:cubicBezTo>
                <a:cubicBezTo>
                  <a:pt x="381292" y="2696762"/>
                  <a:pt x="380284" y="2690098"/>
                  <a:pt x="376237" y="2686050"/>
                </a:cubicBezTo>
                <a:cubicBezTo>
                  <a:pt x="372190" y="2682003"/>
                  <a:pt x="366712" y="2679700"/>
                  <a:pt x="361950" y="2676525"/>
                </a:cubicBezTo>
                <a:cubicBezTo>
                  <a:pt x="358775" y="2671763"/>
                  <a:pt x="355792" y="2666867"/>
                  <a:pt x="352425" y="2662238"/>
                </a:cubicBezTo>
                <a:cubicBezTo>
                  <a:pt x="343088" y="2649399"/>
                  <a:pt x="323850" y="2624138"/>
                  <a:pt x="323850" y="2624138"/>
                </a:cubicBezTo>
                <a:cubicBezTo>
                  <a:pt x="322262" y="2619375"/>
                  <a:pt x="321332" y="2614340"/>
                  <a:pt x="319087" y="2609850"/>
                </a:cubicBezTo>
                <a:cubicBezTo>
                  <a:pt x="314052" y="2599780"/>
                  <a:pt x="300664" y="2585135"/>
                  <a:pt x="295275" y="2576513"/>
                </a:cubicBezTo>
                <a:cubicBezTo>
                  <a:pt x="291512" y="2570493"/>
                  <a:pt x="289272" y="2563627"/>
                  <a:pt x="285750" y="2557463"/>
                </a:cubicBezTo>
                <a:cubicBezTo>
                  <a:pt x="282910" y="2552493"/>
                  <a:pt x="278785" y="2548295"/>
                  <a:pt x="276225" y="2543175"/>
                </a:cubicBezTo>
                <a:cubicBezTo>
                  <a:pt x="273980" y="2538685"/>
                  <a:pt x="273707" y="2533378"/>
                  <a:pt x="271462" y="2528888"/>
                </a:cubicBezTo>
                <a:cubicBezTo>
                  <a:pt x="247424" y="2480812"/>
                  <a:pt x="265992" y="2527294"/>
                  <a:pt x="247650" y="2486025"/>
                </a:cubicBezTo>
                <a:cubicBezTo>
                  <a:pt x="244178" y="2478213"/>
                  <a:pt x="240828" y="2470323"/>
                  <a:pt x="238125" y="2462213"/>
                </a:cubicBezTo>
                <a:cubicBezTo>
                  <a:pt x="228256" y="2432607"/>
                  <a:pt x="239226" y="2448298"/>
                  <a:pt x="223837" y="2409825"/>
                </a:cubicBezTo>
                <a:cubicBezTo>
                  <a:pt x="221711" y="2404511"/>
                  <a:pt x="217487" y="2400300"/>
                  <a:pt x="214312" y="2395538"/>
                </a:cubicBezTo>
                <a:cubicBezTo>
                  <a:pt x="212725" y="2390775"/>
                  <a:pt x="210929" y="2386077"/>
                  <a:pt x="209550" y="2381250"/>
                </a:cubicBezTo>
                <a:cubicBezTo>
                  <a:pt x="207752" y="2374956"/>
                  <a:pt x="207365" y="2368216"/>
                  <a:pt x="204787" y="2362200"/>
                </a:cubicBezTo>
                <a:cubicBezTo>
                  <a:pt x="202532" y="2356939"/>
                  <a:pt x="198437" y="2352675"/>
                  <a:pt x="195262" y="2347913"/>
                </a:cubicBezTo>
                <a:cubicBezTo>
                  <a:pt x="193675" y="2339975"/>
                  <a:pt x="192463" y="2331953"/>
                  <a:pt x="190500" y="2324100"/>
                </a:cubicBezTo>
                <a:cubicBezTo>
                  <a:pt x="189282" y="2319230"/>
                  <a:pt x="186722" y="2314736"/>
                  <a:pt x="185737" y="2309813"/>
                </a:cubicBezTo>
                <a:cubicBezTo>
                  <a:pt x="183536" y="2298806"/>
                  <a:pt x="183499" y="2287413"/>
                  <a:pt x="180975" y="2276475"/>
                </a:cubicBezTo>
                <a:cubicBezTo>
                  <a:pt x="178717" y="2266692"/>
                  <a:pt x="173885" y="2257640"/>
                  <a:pt x="171450" y="2247900"/>
                </a:cubicBezTo>
                <a:cubicBezTo>
                  <a:pt x="169108" y="2238532"/>
                  <a:pt x="168155" y="2228869"/>
                  <a:pt x="166687" y="2219325"/>
                </a:cubicBezTo>
                <a:cubicBezTo>
                  <a:pt x="158055" y="2163219"/>
                  <a:pt x="164524" y="2201381"/>
                  <a:pt x="157162" y="2124075"/>
                </a:cubicBezTo>
                <a:cubicBezTo>
                  <a:pt x="155949" y="2111334"/>
                  <a:pt x="153987" y="2098675"/>
                  <a:pt x="152400" y="2085975"/>
                </a:cubicBezTo>
                <a:cubicBezTo>
                  <a:pt x="135850" y="1705356"/>
                  <a:pt x="154416" y="2163525"/>
                  <a:pt x="142875" y="1228725"/>
                </a:cubicBezTo>
                <a:cubicBezTo>
                  <a:pt x="142775" y="1220631"/>
                  <a:pt x="139560" y="1212877"/>
                  <a:pt x="138112" y="1204913"/>
                </a:cubicBezTo>
                <a:cubicBezTo>
                  <a:pt x="136385" y="1195412"/>
                  <a:pt x="134818" y="1185882"/>
                  <a:pt x="133350" y="1176338"/>
                </a:cubicBezTo>
                <a:cubicBezTo>
                  <a:pt x="131643" y="1165243"/>
                  <a:pt x="130294" y="1154095"/>
                  <a:pt x="128587" y="1143000"/>
                </a:cubicBezTo>
                <a:cubicBezTo>
                  <a:pt x="127119" y="1133456"/>
                  <a:pt x="124953" y="1124015"/>
                  <a:pt x="123825" y="1114425"/>
                </a:cubicBezTo>
                <a:cubicBezTo>
                  <a:pt x="115495" y="1043621"/>
                  <a:pt x="124425" y="1083490"/>
                  <a:pt x="114300" y="1042988"/>
                </a:cubicBezTo>
                <a:cubicBezTo>
                  <a:pt x="112712" y="1023938"/>
                  <a:pt x="111908" y="1004806"/>
                  <a:pt x="109537" y="985838"/>
                </a:cubicBezTo>
                <a:cubicBezTo>
                  <a:pt x="108725" y="979343"/>
                  <a:pt x="105770" y="973257"/>
                  <a:pt x="104775" y="966788"/>
                </a:cubicBezTo>
                <a:cubicBezTo>
                  <a:pt x="101547" y="945806"/>
                  <a:pt x="99170" y="907384"/>
                  <a:pt x="95250" y="885825"/>
                </a:cubicBezTo>
                <a:cubicBezTo>
                  <a:pt x="94352" y="880886"/>
                  <a:pt x="92075" y="876300"/>
                  <a:pt x="90487" y="871538"/>
                </a:cubicBezTo>
                <a:cubicBezTo>
                  <a:pt x="87312" y="852488"/>
                  <a:pt x="85646" y="833124"/>
                  <a:pt x="80962" y="814388"/>
                </a:cubicBezTo>
                <a:cubicBezTo>
                  <a:pt x="79375" y="808038"/>
                  <a:pt x="77484" y="801756"/>
                  <a:pt x="76200" y="795338"/>
                </a:cubicBezTo>
                <a:cubicBezTo>
                  <a:pt x="74306" y="785869"/>
                  <a:pt x="73164" y="776264"/>
                  <a:pt x="71437" y="766763"/>
                </a:cubicBezTo>
                <a:cubicBezTo>
                  <a:pt x="69989" y="758799"/>
                  <a:pt x="68123" y="750914"/>
                  <a:pt x="66675" y="742950"/>
                </a:cubicBezTo>
                <a:cubicBezTo>
                  <a:pt x="64948" y="733449"/>
                  <a:pt x="64254" y="723743"/>
                  <a:pt x="61912" y="714375"/>
                </a:cubicBezTo>
                <a:cubicBezTo>
                  <a:pt x="59477" y="704635"/>
                  <a:pt x="55562" y="695325"/>
                  <a:pt x="52387" y="685800"/>
                </a:cubicBezTo>
                <a:lnTo>
                  <a:pt x="42862" y="657225"/>
                </a:lnTo>
                <a:lnTo>
                  <a:pt x="19050" y="585788"/>
                </a:lnTo>
                <a:lnTo>
                  <a:pt x="14287" y="571500"/>
                </a:lnTo>
                <a:lnTo>
                  <a:pt x="0" y="557213"/>
                </a:lnTo>
                <a:close/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4502" y="2734322"/>
            <a:ext cx="1738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A91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mtClean="0">
                <a:solidFill>
                  <a:srgbClr val="A91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uild 3D object</a:t>
            </a:r>
            <a:endParaRPr lang="en-US">
              <a:solidFill>
                <a:srgbClr val="A913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00500" y="3754505"/>
            <a:ext cx="1738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1117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mtClean="0">
                <a:solidFill>
                  <a:srgbClr val="1117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uild 3D space</a:t>
            </a:r>
            <a:endParaRPr lang="en-US">
              <a:solidFill>
                <a:srgbClr val="1117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39325" y="368645"/>
            <a:ext cx="2038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Methodology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E173-914C-46AC-AD3B-645F028AA57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8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9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be 205"/>
          <p:cNvSpPr/>
          <p:nvPr/>
        </p:nvSpPr>
        <p:spPr>
          <a:xfrm>
            <a:off x="3995658" y="4001091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Cube 206"/>
          <p:cNvSpPr/>
          <p:nvPr/>
        </p:nvSpPr>
        <p:spPr>
          <a:xfrm>
            <a:off x="4276646" y="4001091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Cube 207"/>
          <p:cNvSpPr/>
          <p:nvPr/>
        </p:nvSpPr>
        <p:spPr>
          <a:xfrm>
            <a:off x="4557634" y="4001090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Cube 208"/>
          <p:cNvSpPr/>
          <p:nvPr/>
        </p:nvSpPr>
        <p:spPr>
          <a:xfrm>
            <a:off x="4838622" y="4001090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Cube 209"/>
          <p:cNvSpPr/>
          <p:nvPr/>
        </p:nvSpPr>
        <p:spPr>
          <a:xfrm>
            <a:off x="5119610" y="4001090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Cube 210"/>
          <p:cNvSpPr/>
          <p:nvPr/>
        </p:nvSpPr>
        <p:spPr>
          <a:xfrm>
            <a:off x="5400598" y="4001090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Cube 211"/>
          <p:cNvSpPr/>
          <p:nvPr/>
        </p:nvSpPr>
        <p:spPr>
          <a:xfrm>
            <a:off x="5681586" y="4001090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Cube 212"/>
          <p:cNvSpPr/>
          <p:nvPr/>
        </p:nvSpPr>
        <p:spPr>
          <a:xfrm>
            <a:off x="5962574" y="4001090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Cube 213"/>
          <p:cNvSpPr/>
          <p:nvPr/>
        </p:nvSpPr>
        <p:spPr>
          <a:xfrm>
            <a:off x="6243562" y="4001090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Cube 214"/>
          <p:cNvSpPr/>
          <p:nvPr/>
        </p:nvSpPr>
        <p:spPr>
          <a:xfrm>
            <a:off x="6524550" y="4001090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Cube 195"/>
          <p:cNvSpPr/>
          <p:nvPr/>
        </p:nvSpPr>
        <p:spPr>
          <a:xfrm>
            <a:off x="3995658" y="3744631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" name="Cube 196"/>
          <p:cNvSpPr/>
          <p:nvPr/>
        </p:nvSpPr>
        <p:spPr>
          <a:xfrm>
            <a:off x="4276646" y="3744631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Cube 197"/>
          <p:cNvSpPr/>
          <p:nvPr/>
        </p:nvSpPr>
        <p:spPr>
          <a:xfrm>
            <a:off x="4557634" y="3744630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Cube 198"/>
          <p:cNvSpPr/>
          <p:nvPr/>
        </p:nvSpPr>
        <p:spPr>
          <a:xfrm>
            <a:off x="4838622" y="3744630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Cube 199"/>
          <p:cNvSpPr/>
          <p:nvPr/>
        </p:nvSpPr>
        <p:spPr>
          <a:xfrm>
            <a:off x="5119610" y="3744630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Cube 200"/>
          <p:cNvSpPr/>
          <p:nvPr/>
        </p:nvSpPr>
        <p:spPr>
          <a:xfrm>
            <a:off x="5400598" y="3744630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Cube 201"/>
          <p:cNvSpPr/>
          <p:nvPr/>
        </p:nvSpPr>
        <p:spPr>
          <a:xfrm>
            <a:off x="5681586" y="3744630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Cube 202"/>
          <p:cNvSpPr/>
          <p:nvPr/>
        </p:nvSpPr>
        <p:spPr>
          <a:xfrm>
            <a:off x="5962574" y="3744630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Cube 203"/>
          <p:cNvSpPr/>
          <p:nvPr/>
        </p:nvSpPr>
        <p:spPr>
          <a:xfrm>
            <a:off x="6243562" y="3744630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Cube 204"/>
          <p:cNvSpPr/>
          <p:nvPr/>
        </p:nvSpPr>
        <p:spPr>
          <a:xfrm>
            <a:off x="6524550" y="3749393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Cube 185"/>
          <p:cNvSpPr/>
          <p:nvPr/>
        </p:nvSpPr>
        <p:spPr>
          <a:xfrm>
            <a:off x="3995658" y="3495444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Cube 186"/>
          <p:cNvSpPr/>
          <p:nvPr/>
        </p:nvSpPr>
        <p:spPr>
          <a:xfrm>
            <a:off x="4276646" y="3495444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Cube 187"/>
          <p:cNvSpPr/>
          <p:nvPr/>
        </p:nvSpPr>
        <p:spPr>
          <a:xfrm>
            <a:off x="4557634" y="3495443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Cube 188"/>
          <p:cNvSpPr/>
          <p:nvPr/>
        </p:nvSpPr>
        <p:spPr>
          <a:xfrm>
            <a:off x="4838622" y="3495443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Cube 189"/>
          <p:cNvSpPr/>
          <p:nvPr/>
        </p:nvSpPr>
        <p:spPr>
          <a:xfrm>
            <a:off x="5119610" y="3495443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Cube 190"/>
          <p:cNvSpPr/>
          <p:nvPr/>
        </p:nvSpPr>
        <p:spPr>
          <a:xfrm>
            <a:off x="5400598" y="3495443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Cube 191"/>
          <p:cNvSpPr/>
          <p:nvPr/>
        </p:nvSpPr>
        <p:spPr>
          <a:xfrm>
            <a:off x="5681586" y="3495443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Cube 192"/>
          <p:cNvSpPr/>
          <p:nvPr/>
        </p:nvSpPr>
        <p:spPr>
          <a:xfrm>
            <a:off x="5962574" y="3495443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Cube 193"/>
          <p:cNvSpPr/>
          <p:nvPr/>
        </p:nvSpPr>
        <p:spPr>
          <a:xfrm>
            <a:off x="6243562" y="3495443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Cube 194"/>
          <p:cNvSpPr/>
          <p:nvPr/>
        </p:nvSpPr>
        <p:spPr>
          <a:xfrm>
            <a:off x="6524550" y="3495443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Cube 175"/>
          <p:cNvSpPr/>
          <p:nvPr/>
        </p:nvSpPr>
        <p:spPr>
          <a:xfrm>
            <a:off x="3995658" y="3229549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Cube 176"/>
          <p:cNvSpPr/>
          <p:nvPr/>
        </p:nvSpPr>
        <p:spPr>
          <a:xfrm>
            <a:off x="4276646" y="3229549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Cube 177"/>
          <p:cNvSpPr/>
          <p:nvPr/>
        </p:nvSpPr>
        <p:spPr>
          <a:xfrm>
            <a:off x="4557634" y="3229548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Cube 178"/>
          <p:cNvSpPr/>
          <p:nvPr/>
        </p:nvSpPr>
        <p:spPr>
          <a:xfrm>
            <a:off x="4838622" y="3229548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Cube 179"/>
          <p:cNvSpPr/>
          <p:nvPr/>
        </p:nvSpPr>
        <p:spPr>
          <a:xfrm>
            <a:off x="5119610" y="3229548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" name="Cube 180"/>
          <p:cNvSpPr/>
          <p:nvPr/>
        </p:nvSpPr>
        <p:spPr>
          <a:xfrm>
            <a:off x="5400598" y="3229548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Cube 181"/>
          <p:cNvSpPr/>
          <p:nvPr/>
        </p:nvSpPr>
        <p:spPr>
          <a:xfrm>
            <a:off x="5681586" y="3229548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Cube 182"/>
          <p:cNvSpPr/>
          <p:nvPr/>
        </p:nvSpPr>
        <p:spPr>
          <a:xfrm>
            <a:off x="5962574" y="3229548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Cube 183"/>
          <p:cNvSpPr/>
          <p:nvPr/>
        </p:nvSpPr>
        <p:spPr>
          <a:xfrm>
            <a:off x="6243562" y="3229548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Cube 184"/>
          <p:cNvSpPr/>
          <p:nvPr/>
        </p:nvSpPr>
        <p:spPr>
          <a:xfrm>
            <a:off x="6524550" y="3229548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Cube 165"/>
          <p:cNvSpPr/>
          <p:nvPr/>
        </p:nvSpPr>
        <p:spPr>
          <a:xfrm>
            <a:off x="3995658" y="2981101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Cube 166"/>
          <p:cNvSpPr/>
          <p:nvPr/>
        </p:nvSpPr>
        <p:spPr>
          <a:xfrm>
            <a:off x="4276646" y="2981101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Cube 167"/>
          <p:cNvSpPr/>
          <p:nvPr/>
        </p:nvSpPr>
        <p:spPr>
          <a:xfrm>
            <a:off x="4557634" y="2981100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Cube 168"/>
          <p:cNvSpPr/>
          <p:nvPr/>
        </p:nvSpPr>
        <p:spPr>
          <a:xfrm>
            <a:off x="4838622" y="2981100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Cube 169"/>
          <p:cNvSpPr/>
          <p:nvPr/>
        </p:nvSpPr>
        <p:spPr>
          <a:xfrm>
            <a:off x="5119610" y="2981100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Cube 170"/>
          <p:cNvSpPr/>
          <p:nvPr/>
        </p:nvSpPr>
        <p:spPr>
          <a:xfrm>
            <a:off x="5400598" y="2981100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Cube 171"/>
          <p:cNvSpPr/>
          <p:nvPr/>
        </p:nvSpPr>
        <p:spPr>
          <a:xfrm>
            <a:off x="5681586" y="2981100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Cube 172"/>
          <p:cNvSpPr/>
          <p:nvPr/>
        </p:nvSpPr>
        <p:spPr>
          <a:xfrm>
            <a:off x="5962574" y="2981100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Cube 173"/>
          <p:cNvSpPr/>
          <p:nvPr/>
        </p:nvSpPr>
        <p:spPr>
          <a:xfrm>
            <a:off x="6243562" y="2981100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Cube 174"/>
          <p:cNvSpPr/>
          <p:nvPr/>
        </p:nvSpPr>
        <p:spPr>
          <a:xfrm>
            <a:off x="6524550" y="2981100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Cube 135"/>
          <p:cNvSpPr/>
          <p:nvPr/>
        </p:nvSpPr>
        <p:spPr>
          <a:xfrm>
            <a:off x="3917871" y="4083625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Cube 136"/>
          <p:cNvSpPr/>
          <p:nvPr/>
        </p:nvSpPr>
        <p:spPr>
          <a:xfrm>
            <a:off x="4198859" y="4083625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Cube 137"/>
          <p:cNvSpPr/>
          <p:nvPr/>
        </p:nvSpPr>
        <p:spPr>
          <a:xfrm>
            <a:off x="4479847" y="4083624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Cube 138"/>
          <p:cNvSpPr/>
          <p:nvPr/>
        </p:nvSpPr>
        <p:spPr>
          <a:xfrm>
            <a:off x="4760835" y="4083624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Cube 139"/>
          <p:cNvSpPr/>
          <p:nvPr/>
        </p:nvSpPr>
        <p:spPr>
          <a:xfrm>
            <a:off x="5041823" y="4083624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Cube 140"/>
          <p:cNvSpPr/>
          <p:nvPr/>
        </p:nvSpPr>
        <p:spPr>
          <a:xfrm>
            <a:off x="5322811" y="4083624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Cube 141"/>
          <p:cNvSpPr/>
          <p:nvPr/>
        </p:nvSpPr>
        <p:spPr>
          <a:xfrm>
            <a:off x="5603799" y="4083624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Cube 142"/>
          <p:cNvSpPr/>
          <p:nvPr/>
        </p:nvSpPr>
        <p:spPr>
          <a:xfrm>
            <a:off x="5884787" y="4083624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Cube 143"/>
          <p:cNvSpPr/>
          <p:nvPr/>
        </p:nvSpPr>
        <p:spPr>
          <a:xfrm>
            <a:off x="6165775" y="4083624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Cube 144"/>
          <p:cNvSpPr/>
          <p:nvPr/>
        </p:nvSpPr>
        <p:spPr>
          <a:xfrm>
            <a:off x="6446763" y="4083624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Cube 125"/>
          <p:cNvSpPr/>
          <p:nvPr/>
        </p:nvSpPr>
        <p:spPr>
          <a:xfrm>
            <a:off x="3917871" y="3831206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Cube 126"/>
          <p:cNvSpPr/>
          <p:nvPr/>
        </p:nvSpPr>
        <p:spPr>
          <a:xfrm>
            <a:off x="4198859" y="3831206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Cube 127"/>
          <p:cNvSpPr/>
          <p:nvPr/>
        </p:nvSpPr>
        <p:spPr>
          <a:xfrm>
            <a:off x="4479847" y="3831205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Cube 128"/>
          <p:cNvSpPr/>
          <p:nvPr/>
        </p:nvSpPr>
        <p:spPr>
          <a:xfrm>
            <a:off x="4760835" y="3831205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Cube 129"/>
          <p:cNvSpPr/>
          <p:nvPr/>
        </p:nvSpPr>
        <p:spPr>
          <a:xfrm>
            <a:off x="5041823" y="3831205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Cube 130"/>
          <p:cNvSpPr/>
          <p:nvPr/>
        </p:nvSpPr>
        <p:spPr>
          <a:xfrm>
            <a:off x="5322811" y="3831205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Cube 131"/>
          <p:cNvSpPr/>
          <p:nvPr/>
        </p:nvSpPr>
        <p:spPr>
          <a:xfrm>
            <a:off x="5603799" y="3831205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Cube 132"/>
          <p:cNvSpPr/>
          <p:nvPr/>
        </p:nvSpPr>
        <p:spPr>
          <a:xfrm>
            <a:off x="5884787" y="3831205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Cube 133"/>
          <p:cNvSpPr/>
          <p:nvPr/>
        </p:nvSpPr>
        <p:spPr>
          <a:xfrm>
            <a:off x="6165775" y="3831205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Cube 134"/>
          <p:cNvSpPr/>
          <p:nvPr/>
        </p:nvSpPr>
        <p:spPr>
          <a:xfrm>
            <a:off x="6446763" y="3831205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Cube 115"/>
          <p:cNvSpPr/>
          <p:nvPr/>
        </p:nvSpPr>
        <p:spPr>
          <a:xfrm>
            <a:off x="3917871" y="3569282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Cube 116"/>
          <p:cNvSpPr/>
          <p:nvPr/>
        </p:nvSpPr>
        <p:spPr>
          <a:xfrm>
            <a:off x="4198859" y="3569282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Cube 117"/>
          <p:cNvSpPr/>
          <p:nvPr/>
        </p:nvSpPr>
        <p:spPr>
          <a:xfrm>
            <a:off x="4479847" y="3569281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Cube 118"/>
          <p:cNvSpPr/>
          <p:nvPr/>
        </p:nvSpPr>
        <p:spPr>
          <a:xfrm>
            <a:off x="4760835" y="3569281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Cube 119"/>
          <p:cNvSpPr/>
          <p:nvPr/>
        </p:nvSpPr>
        <p:spPr>
          <a:xfrm>
            <a:off x="5041823" y="3569281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Cube 120"/>
          <p:cNvSpPr/>
          <p:nvPr/>
        </p:nvSpPr>
        <p:spPr>
          <a:xfrm>
            <a:off x="5322811" y="3569281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Cube 121"/>
          <p:cNvSpPr/>
          <p:nvPr/>
        </p:nvSpPr>
        <p:spPr>
          <a:xfrm>
            <a:off x="5603799" y="3569281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Cube 122"/>
          <p:cNvSpPr/>
          <p:nvPr/>
        </p:nvSpPr>
        <p:spPr>
          <a:xfrm>
            <a:off x="5884787" y="3569281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Cube 123"/>
          <p:cNvSpPr/>
          <p:nvPr/>
        </p:nvSpPr>
        <p:spPr>
          <a:xfrm>
            <a:off x="6165775" y="3569281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Cube 124"/>
          <p:cNvSpPr/>
          <p:nvPr/>
        </p:nvSpPr>
        <p:spPr>
          <a:xfrm>
            <a:off x="6446763" y="3569281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Cube 105"/>
          <p:cNvSpPr/>
          <p:nvPr/>
        </p:nvSpPr>
        <p:spPr>
          <a:xfrm>
            <a:off x="3917871" y="3312109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Cube 106"/>
          <p:cNvSpPr/>
          <p:nvPr/>
        </p:nvSpPr>
        <p:spPr>
          <a:xfrm>
            <a:off x="4198859" y="3312109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Cube 107"/>
          <p:cNvSpPr/>
          <p:nvPr/>
        </p:nvSpPr>
        <p:spPr>
          <a:xfrm>
            <a:off x="4479847" y="3312108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Cube 108"/>
          <p:cNvSpPr/>
          <p:nvPr/>
        </p:nvSpPr>
        <p:spPr>
          <a:xfrm>
            <a:off x="4760835" y="3312108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Cube 109"/>
          <p:cNvSpPr/>
          <p:nvPr/>
        </p:nvSpPr>
        <p:spPr>
          <a:xfrm>
            <a:off x="5041823" y="3312108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Cube 110"/>
          <p:cNvSpPr/>
          <p:nvPr/>
        </p:nvSpPr>
        <p:spPr>
          <a:xfrm>
            <a:off x="5322811" y="3312108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Cube 111"/>
          <p:cNvSpPr/>
          <p:nvPr/>
        </p:nvSpPr>
        <p:spPr>
          <a:xfrm>
            <a:off x="5603799" y="3312108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Cube 112"/>
          <p:cNvSpPr/>
          <p:nvPr/>
        </p:nvSpPr>
        <p:spPr>
          <a:xfrm>
            <a:off x="5884787" y="3312108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Cube 113"/>
          <p:cNvSpPr/>
          <p:nvPr/>
        </p:nvSpPr>
        <p:spPr>
          <a:xfrm>
            <a:off x="6165775" y="3312108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Cube 114"/>
          <p:cNvSpPr/>
          <p:nvPr/>
        </p:nvSpPr>
        <p:spPr>
          <a:xfrm>
            <a:off x="6446763" y="3312108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Cube 95"/>
          <p:cNvSpPr/>
          <p:nvPr/>
        </p:nvSpPr>
        <p:spPr>
          <a:xfrm>
            <a:off x="3917871" y="3054938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Cube 96"/>
          <p:cNvSpPr/>
          <p:nvPr/>
        </p:nvSpPr>
        <p:spPr>
          <a:xfrm>
            <a:off x="4198859" y="3054938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Cube 97"/>
          <p:cNvSpPr/>
          <p:nvPr/>
        </p:nvSpPr>
        <p:spPr>
          <a:xfrm>
            <a:off x="4479847" y="3054937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Cube 98"/>
          <p:cNvSpPr/>
          <p:nvPr/>
        </p:nvSpPr>
        <p:spPr>
          <a:xfrm>
            <a:off x="4760835" y="3054937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Cube 99"/>
          <p:cNvSpPr/>
          <p:nvPr/>
        </p:nvSpPr>
        <p:spPr>
          <a:xfrm>
            <a:off x="5041823" y="3054937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Cube 100"/>
          <p:cNvSpPr/>
          <p:nvPr/>
        </p:nvSpPr>
        <p:spPr>
          <a:xfrm>
            <a:off x="5322811" y="3054937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Cube 101"/>
          <p:cNvSpPr/>
          <p:nvPr/>
        </p:nvSpPr>
        <p:spPr>
          <a:xfrm>
            <a:off x="5603799" y="3054937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Cube 102"/>
          <p:cNvSpPr/>
          <p:nvPr/>
        </p:nvSpPr>
        <p:spPr>
          <a:xfrm>
            <a:off x="5884787" y="3054937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Cube 103"/>
          <p:cNvSpPr/>
          <p:nvPr/>
        </p:nvSpPr>
        <p:spPr>
          <a:xfrm>
            <a:off x="6165775" y="3054937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Cube 104"/>
          <p:cNvSpPr/>
          <p:nvPr/>
        </p:nvSpPr>
        <p:spPr>
          <a:xfrm>
            <a:off x="6446763" y="3054937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Cube 85"/>
          <p:cNvSpPr/>
          <p:nvPr/>
        </p:nvSpPr>
        <p:spPr>
          <a:xfrm>
            <a:off x="3836910" y="4164595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Cube 86"/>
          <p:cNvSpPr/>
          <p:nvPr/>
        </p:nvSpPr>
        <p:spPr>
          <a:xfrm>
            <a:off x="4117898" y="4164595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Cube 87"/>
          <p:cNvSpPr/>
          <p:nvPr/>
        </p:nvSpPr>
        <p:spPr>
          <a:xfrm>
            <a:off x="4398886" y="4164594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Cube 88"/>
          <p:cNvSpPr/>
          <p:nvPr/>
        </p:nvSpPr>
        <p:spPr>
          <a:xfrm>
            <a:off x="4679874" y="4164594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Cube 89"/>
          <p:cNvSpPr/>
          <p:nvPr/>
        </p:nvSpPr>
        <p:spPr>
          <a:xfrm>
            <a:off x="4960862" y="4164594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Cube 90"/>
          <p:cNvSpPr/>
          <p:nvPr/>
        </p:nvSpPr>
        <p:spPr>
          <a:xfrm>
            <a:off x="5241850" y="4164594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Cube 91"/>
          <p:cNvSpPr/>
          <p:nvPr/>
        </p:nvSpPr>
        <p:spPr>
          <a:xfrm>
            <a:off x="5522838" y="4164594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Cube 92"/>
          <p:cNvSpPr/>
          <p:nvPr/>
        </p:nvSpPr>
        <p:spPr>
          <a:xfrm>
            <a:off x="5803826" y="4164594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Cube 93"/>
          <p:cNvSpPr/>
          <p:nvPr/>
        </p:nvSpPr>
        <p:spPr>
          <a:xfrm>
            <a:off x="6084814" y="4164594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Cube 94"/>
          <p:cNvSpPr/>
          <p:nvPr/>
        </p:nvSpPr>
        <p:spPr>
          <a:xfrm>
            <a:off x="6365802" y="4164594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Cube 75"/>
          <p:cNvSpPr/>
          <p:nvPr/>
        </p:nvSpPr>
        <p:spPr>
          <a:xfrm>
            <a:off x="3836910" y="3907422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Cube 76"/>
          <p:cNvSpPr/>
          <p:nvPr/>
        </p:nvSpPr>
        <p:spPr>
          <a:xfrm>
            <a:off x="4117898" y="3907422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Cube 77"/>
          <p:cNvSpPr/>
          <p:nvPr/>
        </p:nvSpPr>
        <p:spPr>
          <a:xfrm>
            <a:off x="4398886" y="3907421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Cube 78"/>
          <p:cNvSpPr/>
          <p:nvPr/>
        </p:nvSpPr>
        <p:spPr>
          <a:xfrm>
            <a:off x="4679874" y="3907421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Cube 79"/>
          <p:cNvSpPr/>
          <p:nvPr/>
        </p:nvSpPr>
        <p:spPr>
          <a:xfrm>
            <a:off x="4960862" y="3907421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Cube 80"/>
          <p:cNvSpPr/>
          <p:nvPr/>
        </p:nvSpPr>
        <p:spPr>
          <a:xfrm>
            <a:off x="5241850" y="3907421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Cube 81"/>
          <p:cNvSpPr/>
          <p:nvPr/>
        </p:nvSpPr>
        <p:spPr>
          <a:xfrm>
            <a:off x="5522838" y="3907421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Cube 82"/>
          <p:cNvSpPr/>
          <p:nvPr/>
        </p:nvSpPr>
        <p:spPr>
          <a:xfrm>
            <a:off x="5803826" y="3907421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Cube 83"/>
          <p:cNvSpPr/>
          <p:nvPr/>
        </p:nvSpPr>
        <p:spPr>
          <a:xfrm>
            <a:off x="6084814" y="3907421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Cube 84"/>
          <p:cNvSpPr/>
          <p:nvPr/>
        </p:nvSpPr>
        <p:spPr>
          <a:xfrm>
            <a:off x="6365802" y="3907421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Cube 65"/>
          <p:cNvSpPr/>
          <p:nvPr/>
        </p:nvSpPr>
        <p:spPr>
          <a:xfrm>
            <a:off x="3836910" y="3650248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Cube 66"/>
          <p:cNvSpPr/>
          <p:nvPr/>
        </p:nvSpPr>
        <p:spPr>
          <a:xfrm>
            <a:off x="4117898" y="3650248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Cube 67"/>
          <p:cNvSpPr/>
          <p:nvPr/>
        </p:nvSpPr>
        <p:spPr>
          <a:xfrm>
            <a:off x="4398886" y="3650247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Cube 68"/>
          <p:cNvSpPr/>
          <p:nvPr/>
        </p:nvSpPr>
        <p:spPr>
          <a:xfrm>
            <a:off x="4679874" y="3650247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Cube 69"/>
          <p:cNvSpPr/>
          <p:nvPr/>
        </p:nvSpPr>
        <p:spPr>
          <a:xfrm>
            <a:off x="4960862" y="3650247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Cube 70"/>
          <p:cNvSpPr/>
          <p:nvPr/>
        </p:nvSpPr>
        <p:spPr>
          <a:xfrm>
            <a:off x="5241850" y="3650247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Cube 71"/>
          <p:cNvSpPr/>
          <p:nvPr/>
        </p:nvSpPr>
        <p:spPr>
          <a:xfrm>
            <a:off x="5522838" y="3650247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Cube 72"/>
          <p:cNvSpPr/>
          <p:nvPr/>
        </p:nvSpPr>
        <p:spPr>
          <a:xfrm>
            <a:off x="5803826" y="3650247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Cube 73"/>
          <p:cNvSpPr/>
          <p:nvPr/>
        </p:nvSpPr>
        <p:spPr>
          <a:xfrm>
            <a:off x="6084814" y="3650247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Cube 74"/>
          <p:cNvSpPr/>
          <p:nvPr/>
        </p:nvSpPr>
        <p:spPr>
          <a:xfrm>
            <a:off x="6365802" y="3650247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be 55"/>
          <p:cNvSpPr/>
          <p:nvPr/>
        </p:nvSpPr>
        <p:spPr>
          <a:xfrm>
            <a:off x="3836910" y="3393074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Cube 56"/>
          <p:cNvSpPr/>
          <p:nvPr/>
        </p:nvSpPr>
        <p:spPr>
          <a:xfrm>
            <a:off x="4117898" y="3393074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Cube 57"/>
          <p:cNvSpPr/>
          <p:nvPr/>
        </p:nvSpPr>
        <p:spPr>
          <a:xfrm>
            <a:off x="4398886" y="3393073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ube 58"/>
          <p:cNvSpPr/>
          <p:nvPr/>
        </p:nvSpPr>
        <p:spPr>
          <a:xfrm>
            <a:off x="4679874" y="3393073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Cube 59"/>
          <p:cNvSpPr/>
          <p:nvPr/>
        </p:nvSpPr>
        <p:spPr>
          <a:xfrm>
            <a:off x="4960862" y="3393073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Cube 60"/>
          <p:cNvSpPr/>
          <p:nvPr/>
        </p:nvSpPr>
        <p:spPr>
          <a:xfrm>
            <a:off x="5241850" y="3393073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Cube 61"/>
          <p:cNvSpPr/>
          <p:nvPr/>
        </p:nvSpPr>
        <p:spPr>
          <a:xfrm>
            <a:off x="5522838" y="3393073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Cube 62"/>
          <p:cNvSpPr/>
          <p:nvPr/>
        </p:nvSpPr>
        <p:spPr>
          <a:xfrm>
            <a:off x="5803826" y="3393073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Cube 63"/>
          <p:cNvSpPr/>
          <p:nvPr/>
        </p:nvSpPr>
        <p:spPr>
          <a:xfrm>
            <a:off x="6084814" y="3393073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Cube 64"/>
          <p:cNvSpPr/>
          <p:nvPr/>
        </p:nvSpPr>
        <p:spPr>
          <a:xfrm>
            <a:off x="6365802" y="3393073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ube 45"/>
          <p:cNvSpPr/>
          <p:nvPr/>
        </p:nvSpPr>
        <p:spPr>
          <a:xfrm>
            <a:off x="3836910" y="3135899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ube 46"/>
          <p:cNvSpPr/>
          <p:nvPr/>
        </p:nvSpPr>
        <p:spPr>
          <a:xfrm>
            <a:off x="4117898" y="3135899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ube 47"/>
          <p:cNvSpPr/>
          <p:nvPr/>
        </p:nvSpPr>
        <p:spPr>
          <a:xfrm>
            <a:off x="4398886" y="3135898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ube 48"/>
          <p:cNvSpPr/>
          <p:nvPr/>
        </p:nvSpPr>
        <p:spPr>
          <a:xfrm>
            <a:off x="4679874" y="3135898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Cube 49"/>
          <p:cNvSpPr/>
          <p:nvPr/>
        </p:nvSpPr>
        <p:spPr>
          <a:xfrm>
            <a:off x="4960862" y="3135898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ube 50"/>
          <p:cNvSpPr/>
          <p:nvPr/>
        </p:nvSpPr>
        <p:spPr>
          <a:xfrm>
            <a:off x="5241850" y="3135898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ube 51"/>
          <p:cNvSpPr/>
          <p:nvPr/>
        </p:nvSpPr>
        <p:spPr>
          <a:xfrm>
            <a:off x="5522838" y="3135898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ube 52"/>
          <p:cNvSpPr/>
          <p:nvPr/>
        </p:nvSpPr>
        <p:spPr>
          <a:xfrm>
            <a:off x="5803826" y="3135898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Cube 53"/>
          <p:cNvSpPr/>
          <p:nvPr/>
        </p:nvSpPr>
        <p:spPr>
          <a:xfrm>
            <a:off x="6084814" y="3135898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ube 54"/>
          <p:cNvSpPr/>
          <p:nvPr/>
        </p:nvSpPr>
        <p:spPr>
          <a:xfrm>
            <a:off x="6365802" y="3135898"/>
            <a:ext cx="371475" cy="352425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3349691" y="4678539"/>
            <a:ext cx="798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A91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🌡</a:t>
            </a:r>
            <a:r>
              <a:rPr lang="en-US" sz="1400" smtClean="0">
                <a:solidFill>
                  <a:srgbClr val="1117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r>
              <a:rPr lang="en-US" sz="1400" baseline="30000" smtClean="0">
                <a:solidFill>
                  <a:srgbClr val="1117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smtClean="0">
                <a:solidFill>
                  <a:srgbClr val="1117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1400">
              <a:solidFill>
                <a:srgbClr val="1117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4860036" y="2113538"/>
            <a:ext cx="751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A91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🌡</a:t>
            </a:r>
            <a:r>
              <a:rPr lang="en-US" sz="1400" smtClean="0">
                <a:solidFill>
                  <a:srgbClr val="1117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baseline="30000" smtClean="0">
                <a:solidFill>
                  <a:srgbClr val="1117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smtClean="0">
                <a:solidFill>
                  <a:srgbClr val="1117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1400">
              <a:solidFill>
                <a:srgbClr val="1117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7067475" y="4066717"/>
            <a:ext cx="751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A91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🌡</a:t>
            </a:r>
            <a:r>
              <a:rPr lang="en-US" sz="1400">
                <a:solidFill>
                  <a:srgbClr val="1117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baseline="30000" smtClean="0">
                <a:solidFill>
                  <a:srgbClr val="1117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smtClean="0">
                <a:solidFill>
                  <a:srgbClr val="1117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1400">
              <a:solidFill>
                <a:srgbClr val="1117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1" name="Content Placeholder 2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785" y="2230744"/>
            <a:ext cx="147620" cy="147620"/>
          </a:xfrm>
          <a:prstGeom prst="rect">
            <a:avLst/>
          </a:prstGeom>
        </p:spPr>
      </p:pic>
      <p:sp>
        <p:nvSpPr>
          <p:cNvPr id="232" name="TextBox 231"/>
          <p:cNvSpPr txBox="1"/>
          <p:nvPr/>
        </p:nvSpPr>
        <p:spPr>
          <a:xfrm>
            <a:off x="5719686" y="2138941"/>
            <a:ext cx="1407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rgbClr val="1117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{x: 4, y:4, z: 1}</a:t>
            </a:r>
            <a:endParaRPr lang="en-US" sz="1400">
              <a:solidFill>
                <a:srgbClr val="1117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4304588" y="4709422"/>
            <a:ext cx="1407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rgbClr val="1117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{x: 0, y:0, z: 0}</a:t>
            </a:r>
            <a:endParaRPr lang="en-US" sz="1400">
              <a:solidFill>
                <a:srgbClr val="1117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4" name="Content Placeholder 2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629" y="4813233"/>
            <a:ext cx="147620" cy="147620"/>
          </a:xfrm>
          <a:prstGeom prst="rect">
            <a:avLst/>
          </a:prstGeom>
        </p:spPr>
      </p:pic>
      <p:sp>
        <p:nvSpPr>
          <p:cNvPr id="235" name="TextBox 234"/>
          <p:cNvSpPr txBox="1"/>
          <p:nvPr/>
        </p:nvSpPr>
        <p:spPr>
          <a:xfrm>
            <a:off x="8009993" y="4097494"/>
            <a:ext cx="1407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rgbClr val="1117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{x: 0, y:0, z: 0}</a:t>
            </a:r>
            <a:endParaRPr lang="en-US" sz="1400">
              <a:solidFill>
                <a:srgbClr val="1117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6" name="Content Placeholder 2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54" y="4193186"/>
            <a:ext cx="147620" cy="147620"/>
          </a:xfrm>
          <a:prstGeom prst="rect">
            <a:avLst/>
          </a:prstGeom>
        </p:spPr>
      </p:pic>
      <p:sp>
        <p:nvSpPr>
          <p:cNvPr id="237" name="Content Placeholder 23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1" smtClean="0"/>
              <a:t>SIMULATE AND DISPLAY TEMPERATURE</a:t>
            </a:r>
            <a:endParaRPr lang="en-US" b="1"/>
          </a:p>
        </p:txBody>
      </p:sp>
      <p:sp>
        <p:nvSpPr>
          <p:cNvPr id="238" name="Oval 237"/>
          <p:cNvSpPr/>
          <p:nvPr/>
        </p:nvSpPr>
        <p:spPr>
          <a:xfrm>
            <a:off x="5139930" y="2688456"/>
            <a:ext cx="76200" cy="73152"/>
          </a:xfrm>
          <a:prstGeom prst="ellipse">
            <a:avLst/>
          </a:prstGeom>
          <a:solidFill>
            <a:srgbClr val="A91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3798810" y="4526913"/>
            <a:ext cx="76200" cy="73152"/>
          </a:xfrm>
          <a:prstGeom prst="ellipse">
            <a:avLst/>
          </a:prstGeom>
          <a:solidFill>
            <a:srgbClr val="A91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>
            <a:off x="6929683" y="4259836"/>
            <a:ext cx="76200" cy="73152"/>
          </a:xfrm>
          <a:prstGeom prst="ellipse">
            <a:avLst/>
          </a:prstGeom>
          <a:solidFill>
            <a:srgbClr val="A91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TextBox 164"/>
          <p:cNvSpPr txBox="1"/>
          <p:nvPr/>
        </p:nvSpPr>
        <p:spPr>
          <a:xfrm>
            <a:off x="9839325" y="368645"/>
            <a:ext cx="2038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Methodology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E173-914C-46AC-AD3B-645F028AA57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0112 0.0238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" y="11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01446 0.0097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4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0.00117 -0.0789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animBg="1"/>
      <p:bldP spid="100" grpId="0" animBg="1"/>
      <p:bldP spid="86" grpId="0" animBg="1"/>
      <p:bldP spid="220" grpId="0"/>
      <p:bldP spid="227" grpId="0"/>
      <p:bldP spid="228" grpId="0"/>
      <p:bldP spid="232" grpId="0"/>
      <p:bldP spid="233" grpId="0"/>
      <p:bldP spid="235" grpId="0"/>
      <p:bldP spid="238" grpId="0" animBg="1"/>
      <p:bldP spid="239" grpId="0" animBg="1"/>
      <p:bldP spid="24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36"/>
          <p:cNvSpPr>
            <a:spLocks noGrp="1"/>
          </p:cNvSpPr>
          <p:nvPr>
            <p:ph sz="quarter" idx="10"/>
          </p:nvPr>
        </p:nvSpPr>
        <p:spPr>
          <a:xfrm>
            <a:off x="676275" y="349596"/>
            <a:ext cx="7581900" cy="442806"/>
          </a:xfrm>
        </p:spPr>
        <p:txBody>
          <a:bodyPr/>
          <a:lstStyle/>
          <a:p>
            <a:r>
              <a:rPr lang="en-US" b="1" smtClean="0"/>
              <a:t>SIMULATE AND DISPLAY TEMPERATURE</a:t>
            </a:r>
            <a:endParaRPr lang="en-US" b="1"/>
          </a:p>
        </p:txBody>
      </p:sp>
      <p:grpSp>
        <p:nvGrpSpPr>
          <p:cNvPr id="20" name="Group 19"/>
          <p:cNvGrpSpPr/>
          <p:nvPr/>
        </p:nvGrpSpPr>
        <p:grpSpPr>
          <a:xfrm>
            <a:off x="373109" y="1227687"/>
            <a:ext cx="2244091" cy="5187584"/>
            <a:chOff x="472214" y="912884"/>
            <a:chExt cx="2244091" cy="5187584"/>
          </a:xfrm>
        </p:grpSpPr>
        <p:sp>
          <p:nvSpPr>
            <p:cNvPr id="5" name="Oval 4"/>
            <p:cNvSpPr/>
            <p:nvPr/>
          </p:nvSpPr>
          <p:spPr>
            <a:xfrm>
              <a:off x="1228498" y="912884"/>
              <a:ext cx="731520" cy="73152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mtClean="0">
                  <a:solidFill>
                    <a:srgbClr val="1117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Start</a:t>
              </a:r>
              <a:endParaRPr lang="en-US" sz="1000">
                <a:solidFill>
                  <a:srgbClr val="11172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228498" y="5368948"/>
              <a:ext cx="731520" cy="73152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mtClean="0">
                  <a:solidFill>
                    <a:srgbClr val="1117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End</a:t>
              </a:r>
              <a:endParaRPr lang="en-US" sz="1000">
                <a:solidFill>
                  <a:srgbClr val="11172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72214" y="1975608"/>
              <a:ext cx="2244090" cy="41417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solidFill>
                    <a:srgbClr val="1117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Create 3D space</a:t>
              </a:r>
              <a:endParaRPr lang="en-US" sz="1400">
                <a:solidFill>
                  <a:srgbClr val="11172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72214" y="2689341"/>
              <a:ext cx="2244091" cy="81347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solidFill>
                    <a:srgbClr val="1117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Convert </a:t>
              </a:r>
              <a:r>
                <a:rPr lang="en-US" sz="1400" b="1" smtClean="0">
                  <a:solidFill>
                    <a:srgbClr val="1117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temperature value array </a:t>
              </a:r>
            </a:p>
            <a:p>
              <a:pPr algn="ctr"/>
              <a:r>
                <a:rPr lang="en-US" sz="1400" smtClean="0">
                  <a:solidFill>
                    <a:srgbClr val="1117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US" sz="1400" b="1" smtClean="0">
                  <a:solidFill>
                    <a:srgbClr val="1117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color array</a:t>
              </a:r>
              <a:endParaRPr lang="en-US" sz="1400" b="1">
                <a:solidFill>
                  <a:srgbClr val="11172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72214" y="3815634"/>
              <a:ext cx="2244091" cy="125846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solidFill>
                    <a:srgbClr val="1117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Loop throught the converted array to </a:t>
              </a:r>
              <a:r>
                <a:rPr lang="en-US" sz="1400" b="1" smtClean="0">
                  <a:solidFill>
                    <a:srgbClr val="1117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create</a:t>
              </a:r>
              <a:r>
                <a:rPr lang="en-US" sz="1400" smtClean="0">
                  <a:solidFill>
                    <a:srgbClr val="1117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collection of </a:t>
              </a:r>
              <a:r>
                <a:rPr lang="en-US" sz="1400" b="1" smtClean="0">
                  <a:solidFill>
                    <a:srgbClr val="1117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cubes</a:t>
              </a:r>
              <a:r>
                <a:rPr lang="en-US" sz="1400" smtClean="0">
                  <a:solidFill>
                    <a:srgbClr val="1117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en-US" sz="1400" b="1" smtClean="0">
                  <a:solidFill>
                    <a:srgbClr val="1117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put it in the corresponding position</a:t>
              </a:r>
              <a:endParaRPr lang="en-US" sz="1400" b="1">
                <a:solidFill>
                  <a:srgbClr val="11172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Straight Arrow Connector 10"/>
            <p:cNvCxnSpPr>
              <a:stCxn id="5" idx="4"/>
            </p:cNvCxnSpPr>
            <p:nvPr/>
          </p:nvCxnSpPr>
          <p:spPr>
            <a:xfrm>
              <a:off x="1594258" y="1644404"/>
              <a:ext cx="0" cy="3312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endCxn id="8" idx="0"/>
            </p:cNvCxnSpPr>
            <p:nvPr/>
          </p:nvCxnSpPr>
          <p:spPr>
            <a:xfrm>
              <a:off x="1594255" y="2389778"/>
              <a:ext cx="5" cy="2995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594255" y="3501884"/>
              <a:ext cx="0" cy="29577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594255" y="5052460"/>
              <a:ext cx="0" cy="2795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3011573" y="1648075"/>
            <a:ext cx="1667829" cy="1739187"/>
            <a:chOff x="6773702" y="1298422"/>
            <a:chExt cx="1667829" cy="1739187"/>
          </a:xfrm>
        </p:grpSpPr>
        <p:pic>
          <p:nvPicPr>
            <p:cNvPr id="23" name="Picture 22" descr="Developing an intuition for the HSL color model · Shreyas Minocha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1957" y="1298422"/>
              <a:ext cx="1592813" cy="13657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Rectangle 23"/>
            <p:cNvSpPr/>
            <p:nvPr/>
          </p:nvSpPr>
          <p:spPr>
            <a:xfrm>
              <a:off x="6773702" y="2699055"/>
              <a:ext cx="166782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HSL color wheel</a:t>
              </a:r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Content Placeholder 7"/>
          <p:cNvSpPr txBox="1">
            <a:spLocks/>
          </p:cNvSpPr>
          <p:nvPr/>
        </p:nvSpPr>
        <p:spPr>
          <a:xfrm>
            <a:off x="9447502" y="1486823"/>
            <a:ext cx="2838451" cy="1141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smtClean="0"/>
              <a:t>maxTemp = -8</a:t>
            </a:r>
          </a:p>
          <a:p>
            <a:r>
              <a:rPr lang="en-US" sz="1600" smtClean="0"/>
              <a:t>minTemp = -11</a:t>
            </a:r>
          </a:p>
          <a:p>
            <a:r>
              <a:rPr lang="en-US" sz="1600" b="1" smtClean="0"/>
              <a:t>currentTemp</a:t>
            </a:r>
            <a:r>
              <a:rPr lang="en-US" sz="1600" smtClean="0"/>
              <a:t> </a:t>
            </a:r>
            <a:r>
              <a:rPr lang="en-US" sz="1600" b="1" smtClean="0"/>
              <a:t>= -9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0831474" y="1522085"/>
            <a:ext cx="192024" cy="188961"/>
          </a:xfrm>
          <a:prstGeom prst="rect">
            <a:avLst/>
          </a:prstGeom>
          <a:solidFill>
            <a:srgbClr val="FF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840352" y="1862751"/>
            <a:ext cx="192024" cy="192024"/>
          </a:xfrm>
          <a:prstGeom prst="rect">
            <a:avLst/>
          </a:prstGeom>
          <a:solidFill>
            <a:srgbClr val="1E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694911" y="2949053"/>
            <a:ext cx="192024" cy="192024"/>
          </a:xfrm>
          <a:prstGeom prst="rect">
            <a:avLst/>
          </a:prstGeom>
          <a:solidFill>
            <a:srgbClr val="00F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896" y="5406832"/>
            <a:ext cx="530768" cy="45512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455" y="5043674"/>
            <a:ext cx="1816325" cy="118144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647" y="4743842"/>
            <a:ext cx="427543" cy="36875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6"/>
          <a:srcRect l="3228"/>
          <a:stretch/>
        </p:blipFill>
        <p:spPr>
          <a:xfrm>
            <a:off x="5735238" y="5646816"/>
            <a:ext cx="390910" cy="37737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/>
          <a:srcRect r="3748"/>
          <a:stretch/>
        </p:blipFill>
        <p:spPr>
          <a:xfrm>
            <a:off x="3894502" y="6159813"/>
            <a:ext cx="410842" cy="396351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3826664" y="4749368"/>
            <a:ext cx="2488280" cy="1868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Content Placeholder 7"/>
          <p:cNvSpPr txBox="1">
            <a:spLocks/>
          </p:cNvSpPr>
          <p:nvPr/>
        </p:nvSpPr>
        <p:spPr>
          <a:xfrm>
            <a:off x="9468096" y="2561993"/>
            <a:ext cx="2838451" cy="806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Þ"/>
            </a:pPr>
            <a:r>
              <a:rPr lang="en-US" sz="1600" smtClean="0"/>
              <a:t>Hue = </a:t>
            </a:r>
            <a:r>
              <a:rPr lang="en-US" sz="1600" b="1" smtClean="0"/>
              <a:t>170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en-US" sz="1600" smtClean="0"/>
              <a:t> hsl(</a:t>
            </a:r>
            <a:r>
              <a:rPr lang="en-US" sz="1600" b="1" smtClean="0"/>
              <a:t>170</a:t>
            </a:r>
            <a:r>
              <a:rPr lang="en-US" sz="1600" smtClean="0"/>
              <a:t>, 100%, 50%)</a:t>
            </a:r>
          </a:p>
          <a:p>
            <a:endParaRPr lang="en-US" sz="1800"/>
          </a:p>
        </p:txBody>
      </p:sp>
      <p:sp>
        <p:nvSpPr>
          <p:cNvPr id="51" name="Text Placeholder 1"/>
          <p:cNvSpPr txBox="1">
            <a:spLocks/>
          </p:cNvSpPr>
          <p:nvPr/>
        </p:nvSpPr>
        <p:spPr>
          <a:xfrm>
            <a:off x="3133052" y="1019359"/>
            <a:ext cx="2696358" cy="532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 value</a:t>
            </a:r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 Placeholder 1"/>
          <p:cNvSpPr txBox="1">
            <a:spLocks/>
          </p:cNvSpPr>
          <p:nvPr/>
        </p:nvSpPr>
        <p:spPr>
          <a:xfrm>
            <a:off x="3133052" y="3832015"/>
            <a:ext cx="2537639" cy="532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coordinate</a:t>
            </a:r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33052" y="1675534"/>
            <a:ext cx="893632" cy="847763"/>
            <a:chOff x="3133052" y="1675534"/>
            <a:chExt cx="893632" cy="847763"/>
          </a:xfrm>
        </p:grpSpPr>
        <p:grpSp>
          <p:nvGrpSpPr>
            <p:cNvPr id="28" name="Group 27"/>
            <p:cNvGrpSpPr/>
            <p:nvPr/>
          </p:nvGrpSpPr>
          <p:grpSpPr>
            <a:xfrm>
              <a:off x="3191121" y="1675534"/>
              <a:ext cx="835563" cy="630649"/>
              <a:chOff x="6953250" y="1325881"/>
              <a:chExt cx="835563" cy="630649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7069969" y="1761169"/>
                <a:ext cx="244842" cy="1953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953250" y="1610375"/>
                <a:ext cx="427339" cy="2526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7192390" y="1556774"/>
                <a:ext cx="244842" cy="1953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288317" y="1514546"/>
                <a:ext cx="244842" cy="1953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7362775" y="1476505"/>
                <a:ext cx="244842" cy="1953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463545" y="1421693"/>
                <a:ext cx="244842" cy="1953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7127081" y="1325881"/>
                <a:ext cx="626909" cy="3459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 rot="17990245">
                <a:off x="7512407" y="1496753"/>
                <a:ext cx="349002" cy="2038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3133052" y="2273315"/>
              <a:ext cx="542051" cy="2499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9839325" y="368645"/>
            <a:ext cx="2038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Methodology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53534" y="1478225"/>
            <a:ext cx="4246576" cy="1561850"/>
            <a:chOff x="4753534" y="1478225"/>
            <a:chExt cx="4246576" cy="1561850"/>
          </a:xfrm>
        </p:grpSpPr>
        <p:grpSp>
          <p:nvGrpSpPr>
            <p:cNvPr id="37" name="Group 36"/>
            <p:cNvGrpSpPr/>
            <p:nvPr/>
          </p:nvGrpSpPr>
          <p:grpSpPr>
            <a:xfrm>
              <a:off x="4772870" y="1939351"/>
              <a:ext cx="4227240" cy="1100724"/>
              <a:chOff x="6004998" y="3046961"/>
              <a:chExt cx="4227240" cy="11007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/>
                  <p:cNvSpPr/>
                  <p:nvPr/>
                </p:nvSpPr>
                <p:spPr>
                  <a:xfrm>
                    <a:off x="6074561" y="3600932"/>
                    <a:ext cx="4157677" cy="546753"/>
                  </a:xfrm>
                  <a:prstGeom prst="rect">
                    <a:avLst/>
                  </a:prstGeom>
                  <a:ln w="12700">
                    <a:solidFill>
                      <a:srgbClr val="C00000"/>
                    </a:solidFill>
                  </a:ln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1">
                              <a:latin typeface="Cambria Math" panose="02040503050406030204" pitchFamily="18" charset="0"/>
                            </a:rPr>
                            <m:t>𝐇</m:t>
                          </m:r>
                          <m:r>
                            <a:rPr lang="en-US" sz="1400" b="1" i="0">
                              <a:latin typeface="Cambria Math" panose="02040503050406030204" pitchFamily="18" charset="0"/>
                            </a:rPr>
                            <m:t>𝐮𝐞</m:t>
                          </m:r>
                          <m:r>
                            <a:rPr lang="en-US" sz="1400" b="0" i="0">
                              <a:latin typeface="Cambria Math" panose="02040503050406030204" pitchFamily="18" charset="0"/>
                            </a:rPr>
                            <m:t>=240− </m:t>
                          </m:r>
                          <m:f>
                            <m:fPr>
                              <m:ctrlPr>
                                <a:rPr lang="en-US" sz="1400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b="0" i="0">
                                      <a:latin typeface="Cambria Math" panose="02040503050406030204" pitchFamily="18" charset="0"/>
                                    </a:rPr>
                                    <m:t>maxTemp</m:t>
                                  </m:r>
                                  <m:r>
                                    <a:rPr lang="en-US" sz="1400" b="0" i="0">
                                      <a:latin typeface="Cambria Math" panose="02040503050406030204" pitchFamily="18" charset="0"/>
                                    </a:rPr>
                                    <m:t> − </m:t>
                                  </m:r>
                                  <m:r>
                                    <a:rPr lang="en-US" sz="1400" b="1" i="0">
                                      <a:latin typeface="Cambria Math" panose="02040503050406030204" pitchFamily="18" charset="0"/>
                                    </a:rPr>
                                    <m:t>𝐜𝐮𝐫𝐫𝐞𝐧𝐭𝐓𝐞𝐦𝐩</m:t>
                                  </m:r>
                                </m:e>
                              </m:d>
                              <m:r>
                                <a:rPr lang="en-US" sz="1400" b="0" i="0">
                                  <a:latin typeface="Cambria Math" panose="02040503050406030204" pitchFamily="18" charset="0"/>
                                </a:rPr>
                                <m:t>∗210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400" b="0" i="0">
                                  <a:latin typeface="Cambria Math" panose="02040503050406030204" pitchFamily="18" charset="0"/>
                                </a:rPr>
                                <m:t>maxTemp</m:t>
                              </m:r>
                              <m:r>
                                <a:rPr lang="en-US" sz="1400" b="0" i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>
                                  <a:latin typeface="Cambria Math" panose="02040503050406030204" pitchFamily="18" charset="0"/>
                                </a:rPr>
                                <m:t>minTemp</m:t>
                              </m:r>
                            </m:den>
                          </m:f>
                        </m:oMath>
                      </m:oMathPara>
                    </a14:m>
                    <a:endParaRPr lang="en-US" sz="11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" name="Rectangle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4561" y="3600932"/>
                    <a:ext cx="4157677" cy="54675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3297"/>
                    </a:stretch>
                  </a:blipFill>
                  <a:ln w="12700">
                    <a:solidFill>
                      <a:srgbClr val="C0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9" name="Rectangle 38"/>
              <p:cNvSpPr/>
              <p:nvPr/>
            </p:nvSpPr>
            <p:spPr>
              <a:xfrm>
                <a:off x="6004998" y="3046961"/>
                <a:ext cx="211307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A91325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</a:t>
                </a:r>
                <a:r>
                  <a:rPr lang="en-US" sz="1600" smtClean="0">
                    <a:solidFill>
                      <a:srgbClr val="A91325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sl(</a:t>
                </a:r>
                <a:r>
                  <a:rPr lang="en-US" sz="1600" b="1" smtClean="0">
                    <a:solidFill>
                      <a:srgbClr val="A91325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hue</a:t>
                </a:r>
                <a:r>
                  <a:rPr lang="en-US" sz="1600" smtClean="0">
                    <a:solidFill>
                      <a:srgbClr val="A91325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100%, 50%)</a:t>
                </a:r>
                <a:endParaRPr lang="en-US" sz="1600">
                  <a:solidFill>
                    <a:srgbClr val="A9132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4753534" y="1478225"/>
              <a:ext cx="29338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</a:t>
              </a:r>
              <a:r>
                <a:rPr lang="en-US" sz="160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sl(hue, saturation, lightness)</a:t>
              </a:r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E173-914C-46AC-AD3B-645F028AA57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1088362" y="2206282"/>
            <a:ext cx="192024" cy="192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22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-0.05964 4.07407E-6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-3.125E-6 0.06875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2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05312 -0.03773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0" grpId="0" animBg="1"/>
      <p:bldP spid="41" grpId="0" animBg="1"/>
      <p:bldP spid="42" grpId="0" animBg="1"/>
      <p:bldP spid="48" grpId="0" animBg="1"/>
      <p:bldP spid="50" grpId="0"/>
      <p:bldP spid="51" grpId="0"/>
      <p:bldP spid="52" grpId="0"/>
      <p:bldP spid="5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676275" y="349596"/>
            <a:ext cx="7581900" cy="442806"/>
          </a:xfrm>
        </p:spPr>
        <p:txBody>
          <a:bodyPr/>
          <a:lstStyle/>
          <a:p>
            <a:r>
              <a:rPr lang="en-US" b="1" smtClean="0"/>
              <a:t>SIMULATE COLD STORAGE SHELVING (PALLET) </a:t>
            </a:r>
            <a:endParaRPr lang="en-US" b="1"/>
          </a:p>
        </p:txBody>
      </p:sp>
      <p:grpSp>
        <p:nvGrpSpPr>
          <p:cNvPr id="3" name="Group 2"/>
          <p:cNvGrpSpPr/>
          <p:nvPr/>
        </p:nvGrpSpPr>
        <p:grpSpPr>
          <a:xfrm>
            <a:off x="257452" y="970234"/>
            <a:ext cx="2440143" cy="5681300"/>
            <a:chOff x="257452" y="970234"/>
            <a:chExt cx="2440143" cy="5681300"/>
          </a:xfrm>
        </p:grpSpPr>
        <p:sp>
          <p:nvSpPr>
            <p:cNvPr id="6" name="Oval 5"/>
            <p:cNvSpPr/>
            <p:nvPr/>
          </p:nvSpPr>
          <p:spPr>
            <a:xfrm>
              <a:off x="1129393" y="970234"/>
              <a:ext cx="731520" cy="73152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mtClean="0">
                  <a:solidFill>
                    <a:srgbClr val="1117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Start</a:t>
              </a:r>
              <a:endParaRPr lang="en-US" sz="1000">
                <a:solidFill>
                  <a:srgbClr val="11172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123220" y="5920014"/>
              <a:ext cx="731520" cy="73152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mtClean="0">
                  <a:solidFill>
                    <a:srgbClr val="1117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End</a:t>
              </a:r>
              <a:endParaRPr lang="en-US" sz="1000">
                <a:solidFill>
                  <a:srgbClr val="11172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7452" y="2757891"/>
              <a:ext cx="2440143" cy="41417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smtClean="0">
                  <a:solidFill>
                    <a:srgbClr val="1117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Create 3D space</a:t>
              </a:r>
              <a:endParaRPr lang="en-US" sz="1300">
                <a:solidFill>
                  <a:srgbClr val="11172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Straight Arrow Connector 10"/>
            <p:cNvCxnSpPr>
              <a:stCxn id="6" idx="4"/>
            </p:cNvCxnSpPr>
            <p:nvPr/>
          </p:nvCxnSpPr>
          <p:spPr>
            <a:xfrm>
              <a:off x="1495153" y="1701754"/>
              <a:ext cx="0" cy="3312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495150" y="2447128"/>
              <a:ext cx="5" cy="2995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507729" y="3162730"/>
              <a:ext cx="0" cy="29577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510437" y="4824537"/>
              <a:ext cx="0" cy="2795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arallelogram 14"/>
            <p:cNvSpPr/>
            <p:nvPr/>
          </p:nvSpPr>
          <p:spPr>
            <a:xfrm>
              <a:off x="257452" y="2041483"/>
              <a:ext cx="2440143" cy="411193"/>
            </a:xfrm>
            <a:prstGeom prst="parallelogram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shelf size</a:t>
              </a:r>
              <a:endParaRPr lang="en-US"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7452" y="3488204"/>
              <a:ext cx="2440143" cy="4922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smtClean="0">
                  <a:solidFill>
                    <a:srgbClr val="1117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Create </a:t>
              </a:r>
              <a:r>
                <a:rPr lang="en-US" sz="1300" b="1" smtClean="0">
                  <a:solidFill>
                    <a:srgbClr val="1117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rectangular</a:t>
              </a:r>
              <a:r>
                <a:rPr lang="en-US" sz="1300" smtClean="0">
                  <a:solidFill>
                    <a:srgbClr val="1117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en-US" sz="1300" b="1" smtClean="0">
                  <a:solidFill>
                    <a:srgbClr val="1117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cylinder</a:t>
              </a:r>
              <a:endParaRPr lang="en-US" sz="1300" b="1">
                <a:solidFill>
                  <a:srgbClr val="11172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7452" y="4288165"/>
              <a:ext cx="2440143" cy="5363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smtClean="0">
                  <a:solidFill>
                    <a:srgbClr val="1117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Caculate </a:t>
              </a:r>
              <a:r>
                <a:rPr lang="en-US" sz="1300" b="1" smtClean="0">
                  <a:solidFill>
                    <a:srgbClr val="1117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position (coordinates)</a:t>
              </a:r>
              <a:r>
                <a:rPr lang="en-US" sz="1300" smtClean="0">
                  <a:solidFill>
                    <a:srgbClr val="1117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for each object</a:t>
              </a:r>
              <a:endParaRPr lang="en-US" sz="1300">
                <a:solidFill>
                  <a:srgbClr val="11172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7453" y="5118514"/>
              <a:ext cx="2440142" cy="52194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smtClean="0">
                  <a:solidFill>
                    <a:srgbClr val="1117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Put it in the corresponding position</a:t>
              </a:r>
              <a:endParaRPr lang="en-US" sz="1300" b="1">
                <a:solidFill>
                  <a:srgbClr val="11172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510437" y="3979378"/>
              <a:ext cx="0" cy="29577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497858" y="5640461"/>
              <a:ext cx="0" cy="2795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951" y="1789134"/>
            <a:ext cx="1847206" cy="10455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378" y="1701754"/>
            <a:ext cx="562717" cy="122034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232857" y="264310"/>
            <a:ext cx="3620658" cy="2411359"/>
            <a:chOff x="8232857" y="264310"/>
            <a:chExt cx="3620658" cy="2411359"/>
          </a:xfrm>
        </p:grpSpPr>
        <p:pic>
          <p:nvPicPr>
            <p:cNvPr id="23" name="Picture 4" descr="Thị trường kho lạnh: 'Mỏ vàng' chờ khai phá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2857" y="264310"/>
              <a:ext cx="3620658" cy="2411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9401452" y="1296140"/>
              <a:ext cx="1393795" cy="405614"/>
            </a:xfrm>
            <a:prstGeom prst="rect">
              <a:avLst/>
            </a:prstGeom>
            <a:solidFill>
              <a:srgbClr val="11172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shelves</a:t>
              </a:r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030473" y="1014598"/>
            <a:ext cx="4687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The pallet is defined as: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33313" y="3000817"/>
            <a:ext cx="1240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Cylinder 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03844" y="3000817"/>
            <a:ext cx="1673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Rectangular 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ontent Placeholder 7"/>
          <p:cNvSpPr txBox="1">
            <a:spLocks/>
          </p:cNvSpPr>
          <p:nvPr/>
        </p:nvSpPr>
        <p:spPr>
          <a:xfrm>
            <a:off x="3030473" y="3943064"/>
            <a:ext cx="3881258" cy="385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>
                <a:latin typeface="Arial" panose="020B0604020202020204" pitchFamily="34" charset="0"/>
              </a:rPr>
              <a:t>Put it in its position </a:t>
            </a:r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69" name="Content Placeholder 7"/>
          <p:cNvSpPr txBox="1">
            <a:spLocks/>
          </p:cNvSpPr>
          <p:nvPr/>
        </p:nvSpPr>
        <p:spPr>
          <a:xfrm>
            <a:off x="6122780" y="5239484"/>
            <a:ext cx="315098" cy="298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C000"/>
                </a:solidFill>
              </a:rPr>
              <a:t>+</a:t>
            </a: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9177517" y="4622486"/>
            <a:ext cx="2384121" cy="1871014"/>
            <a:chOff x="8810048" y="3655484"/>
            <a:chExt cx="2384121" cy="1871014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31254" y="3655484"/>
              <a:ext cx="1862915" cy="1871014"/>
            </a:xfrm>
            <a:prstGeom prst="rect">
              <a:avLst/>
            </a:prstGeom>
          </p:spPr>
        </p:pic>
        <p:sp>
          <p:nvSpPr>
            <p:cNvPr id="72" name="Content Placeholder 7"/>
            <p:cNvSpPr txBox="1">
              <a:spLocks/>
            </p:cNvSpPr>
            <p:nvPr/>
          </p:nvSpPr>
          <p:spPr>
            <a:xfrm>
              <a:off x="8810048" y="4272482"/>
              <a:ext cx="315098" cy="2988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FFC000"/>
                  </a:solidFill>
                </a:rPr>
                <a:t>=</a:t>
              </a:r>
            </a:p>
          </p:txBody>
        </p:sp>
      </p:grpSp>
      <p:pic>
        <p:nvPicPr>
          <p:cNvPr id="73" name="Picture 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6402" y="4956771"/>
            <a:ext cx="209579" cy="118126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8311" y="4612980"/>
            <a:ext cx="209579" cy="118126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0443" y="5062735"/>
            <a:ext cx="236618" cy="133366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9988" y="5384416"/>
            <a:ext cx="232843" cy="1432046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3398180" y="4641316"/>
            <a:ext cx="2725240" cy="229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6980392" y="5326737"/>
            <a:ext cx="1862491" cy="315931"/>
            <a:chOff x="7263897" y="2604637"/>
            <a:chExt cx="1546151" cy="233471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63897" y="2604637"/>
              <a:ext cx="1546151" cy="199329"/>
            </a:xfrm>
            <a:prstGeom prst="rect">
              <a:avLst/>
            </a:prstGeom>
          </p:spPr>
        </p:pic>
        <p:sp>
          <p:nvSpPr>
            <p:cNvPr id="80" name="Rectangle 79"/>
            <p:cNvSpPr/>
            <p:nvPr/>
          </p:nvSpPr>
          <p:spPr>
            <a:xfrm>
              <a:off x="7429500" y="2765277"/>
              <a:ext cx="554831" cy="50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845134" y="2775534"/>
              <a:ext cx="253497" cy="625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6944559" y="5574150"/>
            <a:ext cx="1934158" cy="582400"/>
            <a:chOff x="6676442" y="3034355"/>
            <a:chExt cx="1934158" cy="582400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76442" y="3057215"/>
              <a:ext cx="1934158" cy="559540"/>
            </a:xfrm>
            <a:prstGeom prst="rect">
              <a:avLst/>
            </a:prstGeom>
          </p:spPr>
        </p:pic>
        <p:sp>
          <p:nvSpPr>
            <p:cNvPr id="84" name="Rectangle 83"/>
            <p:cNvSpPr/>
            <p:nvPr/>
          </p:nvSpPr>
          <p:spPr>
            <a:xfrm flipV="1">
              <a:off x="7896225" y="3057214"/>
              <a:ext cx="471488" cy="61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 flipV="1">
              <a:off x="7686675" y="3051426"/>
              <a:ext cx="22504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 flipV="1">
              <a:off x="7540818" y="3034355"/>
              <a:ext cx="22504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7" name="Picture 8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0392" y="5085054"/>
            <a:ext cx="1894646" cy="23221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E173-914C-46AC-AD3B-645F028AA57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5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0.0306 0.04884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243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0.04505 -0.01598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-81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00963 -0.06435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-321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02513 -0.00116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69" grpId="0"/>
      <p:bldP spid="7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3573" y="4447229"/>
            <a:ext cx="6958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Presenters: Minh Bang LE, Cong Danh CAO. From </a:t>
            </a:r>
            <a:r>
              <a:rPr lang="en-US" sz="1600" b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Can Tho University 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893574" y="1812442"/>
            <a:ext cx="3471940" cy="535117"/>
            <a:chOff x="3967989" y="2185446"/>
            <a:chExt cx="3471940" cy="535117"/>
          </a:xfrm>
        </p:grpSpPr>
        <p:sp>
          <p:nvSpPr>
            <p:cNvPr id="7" name="TextBox 6"/>
            <p:cNvSpPr txBox="1"/>
            <p:nvPr/>
          </p:nvSpPr>
          <p:spPr>
            <a:xfrm>
              <a:off x="4585612" y="2249643"/>
              <a:ext cx="2854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INTRODUCTION</a:t>
              </a:r>
              <a:endParaRPr lang="en-US" sz="2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967989" y="2185446"/>
              <a:ext cx="595619" cy="535117"/>
              <a:chOff x="3967989" y="2185446"/>
              <a:chExt cx="595619" cy="535117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967990" y="2185446"/>
                <a:ext cx="595618" cy="478173"/>
              </a:xfrm>
              <a:prstGeom prst="rect">
                <a:avLst/>
              </a:prstGeom>
              <a:solidFill>
                <a:srgbClr val="1117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01</a:t>
                </a:r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967989" y="2663619"/>
                <a:ext cx="595618" cy="56944"/>
              </a:xfrm>
              <a:prstGeom prst="rect">
                <a:avLst/>
              </a:prstGeom>
              <a:solidFill>
                <a:srgbClr val="A913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3893573" y="3073989"/>
            <a:ext cx="3478141" cy="532207"/>
            <a:chOff x="3967989" y="3642205"/>
            <a:chExt cx="3478141" cy="532207"/>
          </a:xfrm>
        </p:grpSpPr>
        <p:sp>
          <p:nvSpPr>
            <p:cNvPr id="12" name="TextBox 11"/>
            <p:cNvSpPr txBox="1"/>
            <p:nvPr/>
          </p:nvSpPr>
          <p:spPr>
            <a:xfrm>
              <a:off x="4591813" y="3681236"/>
              <a:ext cx="2854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LITERATURE REVIEW</a:t>
              </a:r>
              <a:endParaRPr lang="en-US" sz="2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967989" y="3642205"/>
              <a:ext cx="595619" cy="532207"/>
              <a:chOff x="3967989" y="3642205"/>
              <a:chExt cx="595619" cy="532207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967990" y="3642205"/>
                <a:ext cx="595618" cy="478173"/>
              </a:xfrm>
              <a:prstGeom prst="rect">
                <a:avLst/>
              </a:prstGeom>
              <a:solidFill>
                <a:srgbClr val="1117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02</a:t>
                </a:r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967989" y="4119548"/>
                <a:ext cx="595618" cy="54864"/>
              </a:xfrm>
              <a:prstGeom prst="rect">
                <a:avLst/>
              </a:prstGeom>
              <a:solidFill>
                <a:srgbClr val="A913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7953772" y="1817850"/>
            <a:ext cx="3449936" cy="529709"/>
            <a:chOff x="8028188" y="2185446"/>
            <a:chExt cx="3449936" cy="529709"/>
          </a:xfrm>
        </p:grpSpPr>
        <p:sp>
          <p:nvSpPr>
            <p:cNvPr id="17" name="TextBox 16"/>
            <p:cNvSpPr txBox="1"/>
            <p:nvPr/>
          </p:nvSpPr>
          <p:spPr>
            <a:xfrm>
              <a:off x="8623807" y="2249643"/>
              <a:ext cx="2854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mtClean="0">
                  <a:solidFill>
                    <a:srgbClr val="A91325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RESULTS</a:t>
              </a:r>
              <a:endParaRPr lang="en-US" sz="2000" b="1">
                <a:solidFill>
                  <a:srgbClr val="A9132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8028188" y="2185446"/>
              <a:ext cx="595618" cy="529709"/>
              <a:chOff x="8028188" y="2185446"/>
              <a:chExt cx="595618" cy="529709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8028188" y="2185446"/>
                <a:ext cx="595618" cy="478173"/>
              </a:xfrm>
              <a:prstGeom prst="rect">
                <a:avLst/>
              </a:prstGeom>
              <a:solidFill>
                <a:srgbClr val="1117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04</a:t>
                </a:r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028188" y="2660291"/>
                <a:ext cx="595618" cy="54864"/>
              </a:xfrm>
              <a:prstGeom prst="rect">
                <a:avLst/>
              </a:prstGeom>
              <a:solidFill>
                <a:srgbClr val="A913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7953772" y="3046971"/>
            <a:ext cx="3449935" cy="532207"/>
            <a:chOff x="8028188" y="3642205"/>
            <a:chExt cx="3449935" cy="532207"/>
          </a:xfrm>
        </p:grpSpPr>
        <p:sp>
          <p:nvSpPr>
            <p:cNvPr id="22" name="TextBox 21"/>
            <p:cNvSpPr txBox="1"/>
            <p:nvPr/>
          </p:nvSpPr>
          <p:spPr>
            <a:xfrm>
              <a:off x="8623806" y="3681236"/>
              <a:ext cx="2854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DEMO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8028188" y="3642205"/>
              <a:ext cx="595618" cy="532207"/>
              <a:chOff x="8028188" y="3642205"/>
              <a:chExt cx="595618" cy="532207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8028188" y="3642205"/>
                <a:ext cx="595618" cy="478173"/>
              </a:xfrm>
              <a:prstGeom prst="rect">
                <a:avLst/>
              </a:prstGeom>
              <a:solidFill>
                <a:srgbClr val="1117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05</a:t>
                </a:r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8028188" y="4119548"/>
                <a:ext cx="595618" cy="54864"/>
              </a:xfrm>
              <a:prstGeom prst="rect">
                <a:avLst/>
              </a:prstGeom>
              <a:solidFill>
                <a:srgbClr val="A913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582706" y="3113115"/>
            <a:ext cx="1703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CONTENTS</a:t>
            </a:r>
            <a:r>
              <a:rPr lang="en-US" sz="3200" smtClean="0">
                <a:solidFill>
                  <a:srgbClr val="A9132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endParaRPr lang="en-US" sz="3200">
              <a:solidFill>
                <a:srgbClr val="A9132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953772" y="4237462"/>
            <a:ext cx="3478141" cy="746917"/>
            <a:chOff x="3967989" y="3642205"/>
            <a:chExt cx="3478141" cy="746917"/>
          </a:xfrm>
        </p:grpSpPr>
        <p:sp>
          <p:nvSpPr>
            <p:cNvPr id="39" name="TextBox 38"/>
            <p:cNvSpPr txBox="1"/>
            <p:nvPr/>
          </p:nvSpPr>
          <p:spPr>
            <a:xfrm>
              <a:off x="4591813" y="3681236"/>
              <a:ext cx="28543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CONCLUSION</a:t>
              </a:r>
              <a:endParaRPr lang="en-US" sz="2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endParaRPr lang="en-US" sz="2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967989" y="3642205"/>
              <a:ext cx="595619" cy="532207"/>
              <a:chOff x="3967989" y="3642205"/>
              <a:chExt cx="595619" cy="532207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3967990" y="3642205"/>
                <a:ext cx="595618" cy="478173"/>
              </a:xfrm>
              <a:prstGeom prst="rect">
                <a:avLst/>
              </a:prstGeom>
              <a:solidFill>
                <a:srgbClr val="1117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06</a:t>
                </a:r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967989" y="4119548"/>
                <a:ext cx="595618" cy="54864"/>
              </a:xfrm>
              <a:prstGeom prst="rect">
                <a:avLst/>
              </a:prstGeom>
              <a:solidFill>
                <a:srgbClr val="A913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3893572" y="4257216"/>
            <a:ext cx="2825281" cy="532207"/>
            <a:chOff x="3893572" y="4257216"/>
            <a:chExt cx="2825281" cy="532207"/>
          </a:xfrm>
        </p:grpSpPr>
        <p:grpSp>
          <p:nvGrpSpPr>
            <p:cNvPr id="26" name="Group 25"/>
            <p:cNvGrpSpPr/>
            <p:nvPr/>
          </p:nvGrpSpPr>
          <p:grpSpPr>
            <a:xfrm>
              <a:off x="3893572" y="4257216"/>
              <a:ext cx="595619" cy="532207"/>
              <a:chOff x="3967989" y="3642205"/>
              <a:chExt cx="595619" cy="532207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3967990" y="3642205"/>
                <a:ext cx="595618" cy="478173"/>
              </a:xfrm>
              <a:prstGeom prst="rect">
                <a:avLst/>
              </a:prstGeom>
              <a:solidFill>
                <a:srgbClr val="1117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03</a:t>
                </a:r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967989" y="4119548"/>
                <a:ext cx="595618" cy="54864"/>
              </a:xfrm>
              <a:prstGeom prst="rect">
                <a:avLst/>
              </a:prstGeom>
              <a:solidFill>
                <a:srgbClr val="A913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4511197" y="4311636"/>
              <a:ext cx="220765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METHODOLOGY</a:t>
              </a: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E173-914C-46AC-AD3B-645F028AA57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3573" y="4447229"/>
            <a:ext cx="6958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Presenters: Minh Bang LE, Cong Danh CAO. From </a:t>
            </a:r>
            <a:r>
              <a:rPr lang="en-US" sz="1600" b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Can Tho University 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893574" y="1812442"/>
            <a:ext cx="3471940" cy="535117"/>
            <a:chOff x="3967989" y="2185446"/>
            <a:chExt cx="3471940" cy="535117"/>
          </a:xfrm>
        </p:grpSpPr>
        <p:sp>
          <p:nvSpPr>
            <p:cNvPr id="7" name="TextBox 6"/>
            <p:cNvSpPr txBox="1"/>
            <p:nvPr/>
          </p:nvSpPr>
          <p:spPr>
            <a:xfrm>
              <a:off x="4585612" y="2249643"/>
              <a:ext cx="2854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mtClean="0">
                  <a:solidFill>
                    <a:srgbClr val="A91325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INTRODUCTION</a:t>
              </a:r>
              <a:endParaRPr lang="en-US" sz="2000" b="1">
                <a:solidFill>
                  <a:srgbClr val="A9132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967989" y="2185446"/>
              <a:ext cx="595619" cy="535117"/>
              <a:chOff x="3967989" y="2185446"/>
              <a:chExt cx="595619" cy="535117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967990" y="2185446"/>
                <a:ext cx="595618" cy="478173"/>
              </a:xfrm>
              <a:prstGeom prst="rect">
                <a:avLst/>
              </a:prstGeom>
              <a:solidFill>
                <a:srgbClr val="1117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01</a:t>
                </a:r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967989" y="2663619"/>
                <a:ext cx="595618" cy="56944"/>
              </a:xfrm>
              <a:prstGeom prst="rect">
                <a:avLst/>
              </a:prstGeom>
              <a:solidFill>
                <a:srgbClr val="A913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3893573" y="3073989"/>
            <a:ext cx="3478141" cy="532207"/>
            <a:chOff x="3967989" y="3642205"/>
            <a:chExt cx="3478141" cy="532207"/>
          </a:xfrm>
        </p:grpSpPr>
        <p:sp>
          <p:nvSpPr>
            <p:cNvPr id="12" name="TextBox 11"/>
            <p:cNvSpPr txBox="1"/>
            <p:nvPr/>
          </p:nvSpPr>
          <p:spPr>
            <a:xfrm>
              <a:off x="4591813" y="3681236"/>
              <a:ext cx="2854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LITERATURE REVIEW</a:t>
              </a:r>
              <a:endParaRPr lang="en-US" sz="2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967989" y="3642205"/>
              <a:ext cx="595619" cy="532207"/>
              <a:chOff x="3967989" y="3642205"/>
              <a:chExt cx="595619" cy="532207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967990" y="3642205"/>
                <a:ext cx="595618" cy="478173"/>
              </a:xfrm>
              <a:prstGeom prst="rect">
                <a:avLst/>
              </a:prstGeom>
              <a:solidFill>
                <a:srgbClr val="1117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02</a:t>
                </a:r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967989" y="4119548"/>
                <a:ext cx="595618" cy="54864"/>
              </a:xfrm>
              <a:prstGeom prst="rect">
                <a:avLst/>
              </a:prstGeom>
              <a:solidFill>
                <a:srgbClr val="A913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7953772" y="1817850"/>
            <a:ext cx="3449936" cy="529709"/>
            <a:chOff x="8028188" y="2185446"/>
            <a:chExt cx="3449936" cy="529709"/>
          </a:xfrm>
        </p:grpSpPr>
        <p:sp>
          <p:nvSpPr>
            <p:cNvPr id="17" name="TextBox 16"/>
            <p:cNvSpPr txBox="1"/>
            <p:nvPr/>
          </p:nvSpPr>
          <p:spPr>
            <a:xfrm>
              <a:off x="8623807" y="2249643"/>
              <a:ext cx="2854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RESULTS</a:t>
              </a:r>
              <a:endParaRPr lang="en-US" sz="2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8028188" y="2185446"/>
              <a:ext cx="595618" cy="529709"/>
              <a:chOff x="8028188" y="2185446"/>
              <a:chExt cx="595618" cy="529709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8028188" y="2185446"/>
                <a:ext cx="595618" cy="478173"/>
              </a:xfrm>
              <a:prstGeom prst="rect">
                <a:avLst/>
              </a:prstGeom>
              <a:solidFill>
                <a:srgbClr val="1117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04</a:t>
                </a:r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028188" y="2660291"/>
                <a:ext cx="595618" cy="54864"/>
              </a:xfrm>
              <a:prstGeom prst="rect">
                <a:avLst/>
              </a:prstGeom>
              <a:solidFill>
                <a:srgbClr val="A913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7953772" y="3046971"/>
            <a:ext cx="3449935" cy="746917"/>
            <a:chOff x="8028188" y="3642205"/>
            <a:chExt cx="3449935" cy="746917"/>
          </a:xfrm>
        </p:grpSpPr>
        <p:sp>
          <p:nvSpPr>
            <p:cNvPr id="22" name="TextBox 21"/>
            <p:cNvSpPr txBox="1"/>
            <p:nvPr/>
          </p:nvSpPr>
          <p:spPr>
            <a:xfrm>
              <a:off x="8623806" y="3681236"/>
              <a:ext cx="28543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DEMO</a:t>
              </a:r>
              <a:endParaRPr lang="en-US" sz="2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endParaRPr lang="en-US" sz="2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8028188" y="3642205"/>
              <a:ext cx="595618" cy="532207"/>
              <a:chOff x="8028188" y="3642205"/>
              <a:chExt cx="595618" cy="532207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8028188" y="3642205"/>
                <a:ext cx="595618" cy="478173"/>
              </a:xfrm>
              <a:prstGeom prst="rect">
                <a:avLst/>
              </a:prstGeom>
              <a:solidFill>
                <a:srgbClr val="1117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05</a:t>
                </a:r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8028188" y="4119548"/>
                <a:ext cx="595618" cy="54864"/>
              </a:xfrm>
              <a:prstGeom prst="rect">
                <a:avLst/>
              </a:prstGeom>
              <a:solidFill>
                <a:srgbClr val="A913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582706" y="3113115"/>
            <a:ext cx="1703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CONTENTS</a:t>
            </a:r>
            <a:r>
              <a:rPr lang="en-US" sz="3200" smtClean="0">
                <a:solidFill>
                  <a:srgbClr val="A9132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endParaRPr lang="en-US" sz="3200">
              <a:solidFill>
                <a:srgbClr val="A9132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953772" y="4237462"/>
            <a:ext cx="3478141" cy="532207"/>
            <a:chOff x="3967989" y="3642205"/>
            <a:chExt cx="3478141" cy="532207"/>
          </a:xfrm>
        </p:grpSpPr>
        <p:sp>
          <p:nvSpPr>
            <p:cNvPr id="39" name="TextBox 38"/>
            <p:cNvSpPr txBox="1"/>
            <p:nvPr/>
          </p:nvSpPr>
          <p:spPr>
            <a:xfrm>
              <a:off x="4591813" y="3681236"/>
              <a:ext cx="2854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CONCLUSION</a:t>
              </a: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967989" y="3642205"/>
              <a:ext cx="595619" cy="532207"/>
              <a:chOff x="3967989" y="3642205"/>
              <a:chExt cx="595619" cy="532207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3967990" y="3642205"/>
                <a:ext cx="595618" cy="478173"/>
              </a:xfrm>
              <a:prstGeom prst="rect">
                <a:avLst/>
              </a:prstGeom>
              <a:solidFill>
                <a:srgbClr val="1117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06</a:t>
                </a:r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967989" y="4119548"/>
                <a:ext cx="595618" cy="54864"/>
              </a:xfrm>
              <a:prstGeom prst="rect">
                <a:avLst/>
              </a:prstGeom>
              <a:solidFill>
                <a:srgbClr val="A913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3893572" y="4257216"/>
            <a:ext cx="2825281" cy="532207"/>
            <a:chOff x="3893572" y="4257216"/>
            <a:chExt cx="2825281" cy="532207"/>
          </a:xfrm>
        </p:grpSpPr>
        <p:grpSp>
          <p:nvGrpSpPr>
            <p:cNvPr id="26" name="Group 25"/>
            <p:cNvGrpSpPr/>
            <p:nvPr/>
          </p:nvGrpSpPr>
          <p:grpSpPr>
            <a:xfrm>
              <a:off x="3893572" y="4257216"/>
              <a:ext cx="595619" cy="532207"/>
              <a:chOff x="3967989" y="3642205"/>
              <a:chExt cx="595619" cy="532207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3967990" y="3642205"/>
                <a:ext cx="595618" cy="478173"/>
              </a:xfrm>
              <a:prstGeom prst="rect">
                <a:avLst/>
              </a:prstGeom>
              <a:solidFill>
                <a:srgbClr val="1117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03</a:t>
                </a:r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967989" y="4119548"/>
                <a:ext cx="595618" cy="54864"/>
              </a:xfrm>
              <a:prstGeom prst="rect">
                <a:avLst/>
              </a:prstGeom>
              <a:solidFill>
                <a:srgbClr val="A913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4511197" y="4311636"/>
              <a:ext cx="220765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METHODOLOGY</a:t>
              </a: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E173-914C-46AC-AD3B-645F028AA57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9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676275" y="349596"/>
            <a:ext cx="7581900" cy="442806"/>
          </a:xfrm>
        </p:spPr>
        <p:txBody>
          <a:bodyPr/>
          <a:lstStyle/>
          <a:p>
            <a:r>
              <a:rPr lang="en-US" b="1" smtClean="0"/>
              <a:t>RESULTS</a:t>
            </a:r>
          </a:p>
          <a:p>
            <a:endParaRPr lang="en-US" b="1" smtClean="0"/>
          </a:p>
        </p:txBody>
      </p:sp>
      <p:sp>
        <p:nvSpPr>
          <p:cNvPr id="7" name="TextBox 6"/>
          <p:cNvSpPr txBox="1"/>
          <p:nvPr/>
        </p:nvSpPr>
        <p:spPr>
          <a:xfrm>
            <a:off x="4038600" y="6057900"/>
            <a:ext cx="452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Admin features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66700" y="792402"/>
            <a:ext cx="10815637" cy="5129013"/>
            <a:chOff x="266700" y="792402"/>
            <a:chExt cx="10815637" cy="51290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937" y="928887"/>
              <a:ext cx="10058400" cy="49925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66700" y="1920915"/>
              <a:ext cx="2609850" cy="369332"/>
            </a:xfrm>
            <a:prstGeom prst="rect">
              <a:avLst/>
            </a:prstGeom>
            <a:solidFill>
              <a:srgbClr val="11172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>
                  <a:solidFill>
                    <a:schemeClr val="bg1"/>
                  </a:solidFill>
                </a:rPr>
                <a:t>Employee management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62325" y="1920915"/>
              <a:ext cx="2609850" cy="369332"/>
            </a:xfrm>
            <a:prstGeom prst="rect">
              <a:avLst/>
            </a:prstGeom>
            <a:solidFill>
              <a:srgbClr val="11172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S</a:t>
              </a:r>
              <a:r>
                <a:rPr lang="en-US" smtClean="0">
                  <a:solidFill>
                    <a:schemeClr val="bg1"/>
                  </a:solidFill>
                </a:rPr>
                <a:t>torage management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62324" y="792402"/>
              <a:ext cx="3371851" cy="369332"/>
            </a:xfrm>
            <a:prstGeom prst="rect">
              <a:avLst/>
            </a:prstGeom>
            <a:solidFill>
              <a:srgbClr val="11172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>
                  <a:solidFill>
                    <a:schemeClr val="bg1"/>
                  </a:solidFill>
                </a:rPr>
                <a:t>Branch, authority management</a:t>
              </a: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1571625" y="1724025"/>
              <a:ext cx="0" cy="196890"/>
            </a:xfrm>
            <a:prstGeom prst="straightConnector1">
              <a:avLst/>
            </a:prstGeom>
            <a:ln w="28575">
              <a:solidFill>
                <a:srgbClr val="A9132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667000" y="1724025"/>
              <a:ext cx="695325" cy="196890"/>
            </a:xfrm>
            <a:prstGeom prst="straightConnector1">
              <a:avLst/>
            </a:prstGeom>
            <a:ln w="28575">
              <a:solidFill>
                <a:srgbClr val="A9132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3533775" y="1161734"/>
              <a:ext cx="7144" cy="371791"/>
            </a:xfrm>
            <a:prstGeom prst="straightConnector1">
              <a:avLst/>
            </a:prstGeom>
            <a:ln w="28575">
              <a:solidFill>
                <a:srgbClr val="A9132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9839325" y="368645"/>
            <a:ext cx="2038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. Results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E173-914C-46AC-AD3B-645F028AA57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3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676275" y="349596"/>
            <a:ext cx="7581900" cy="442806"/>
          </a:xfrm>
        </p:spPr>
        <p:txBody>
          <a:bodyPr/>
          <a:lstStyle/>
          <a:p>
            <a:r>
              <a:rPr lang="en-US" b="1" smtClean="0"/>
              <a:t>RESULTS</a:t>
            </a:r>
          </a:p>
          <a:p>
            <a:endParaRPr lang="en-US" b="1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"/>
          <a:stretch/>
        </p:blipFill>
        <p:spPr>
          <a:xfrm>
            <a:off x="1133475" y="1019174"/>
            <a:ext cx="10058400" cy="49063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67225" y="6152273"/>
            <a:ext cx="408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Monitor temperature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839325" y="368645"/>
            <a:ext cx="2038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. Results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E173-914C-46AC-AD3B-645F028AA57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8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676275" y="349596"/>
            <a:ext cx="7581900" cy="442806"/>
          </a:xfrm>
        </p:spPr>
        <p:txBody>
          <a:bodyPr/>
          <a:lstStyle/>
          <a:p>
            <a:r>
              <a:rPr lang="en-US" b="1" smtClean="0"/>
              <a:t>RESULTS</a:t>
            </a:r>
          </a:p>
          <a:p>
            <a:endParaRPr lang="en-US" b="1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1028700"/>
            <a:ext cx="10058400" cy="49820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67225" y="6152273"/>
            <a:ext cx="408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Monitor shelves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839325" y="368645"/>
            <a:ext cx="2038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. Results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E173-914C-46AC-AD3B-645F028AA57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5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3573" y="4447229"/>
            <a:ext cx="6958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Presenters: Minh Bang LE, Cong Danh CAO. From </a:t>
            </a:r>
            <a:r>
              <a:rPr lang="en-US" sz="1600" b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Can Tho University 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893574" y="1812442"/>
            <a:ext cx="3471940" cy="535117"/>
            <a:chOff x="3967989" y="2185446"/>
            <a:chExt cx="3471940" cy="535117"/>
          </a:xfrm>
        </p:grpSpPr>
        <p:sp>
          <p:nvSpPr>
            <p:cNvPr id="7" name="TextBox 6"/>
            <p:cNvSpPr txBox="1"/>
            <p:nvPr/>
          </p:nvSpPr>
          <p:spPr>
            <a:xfrm>
              <a:off x="4585612" y="2249643"/>
              <a:ext cx="2854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INTRODUCTION</a:t>
              </a:r>
              <a:endParaRPr lang="en-US" sz="2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967989" y="2185446"/>
              <a:ext cx="595619" cy="535117"/>
              <a:chOff x="3967989" y="2185446"/>
              <a:chExt cx="595619" cy="535117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967990" y="2185446"/>
                <a:ext cx="595618" cy="478173"/>
              </a:xfrm>
              <a:prstGeom prst="rect">
                <a:avLst/>
              </a:prstGeom>
              <a:solidFill>
                <a:srgbClr val="1117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01</a:t>
                </a:r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967989" y="2663619"/>
                <a:ext cx="595618" cy="56944"/>
              </a:xfrm>
              <a:prstGeom prst="rect">
                <a:avLst/>
              </a:prstGeom>
              <a:solidFill>
                <a:srgbClr val="A913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3893573" y="3073989"/>
            <a:ext cx="3478141" cy="532207"/>
            <a:chOff x="3967989" y="3642205"/>
            <a:chExt cx="3478141" cy="532207"/>
          </a:xfrm>
        </p:grpSpPr>
        <p:sp>
          <p:nvSpPr>
            <p:cNvPr id="12" name="TextBox 11"/>
            <p:cNvSpPr txBox="1"/>
            <p:nvPr/>
          </p:nvSpPr>
          <p:spPr>
            <a:xfrm>
              <a:off x="4591813" y="3681236"/>
              <a:ext cx="2854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LITERATURE REVIEW</a:t>
              </a:r>
              <a:endParaRPr lang="en-US" sz="2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967989" y="3642205"/>
              <a:ext cx="595619" cy="532207"/>
              <a:chOff x="3967989" y="3642205"/>
              <a:chExt cx="595619" cy="532207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967990" y="3642205"/>
                <a:ext cx="595618" cy="478173"/>
              </a:xfrm>
              <a:prstGeom prst="rect">
                <a:avLst/>
              </a:prstGeom>
              <a:solidFill>
                <a:srgbClr val="1117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02</a:t>
                </a:r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967989" y="4119548"/>
                <a:ext cx="595618" cy="54864"/>
              </a:xfrm>
              <a:prstGeom prst="rect">
                <a:avLst/>
              </a:prstGeom>
              <a:solidFill>
                <a:srgbClr val="A913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7953772" y="1817850"/>
            <a:ext cx="3449936" cy="529709"/>
            <a:chOff x="8028188" y="2185446"/>
            <a:chExt cx="3449936" cy="529709"/>
          </a:xfrm>
        </p:grpSpPr>
        <p:sp>
          <p:nvSpPr>
            <p:cNvPr id="17" name="TextBox 16"/>
            <p:cNvSpPr txBox="1"/>
            <p:nvPr/>
          </p:nvSpPr>
          <p:spPr>
            <a:xfrm>
              <a:off x="8623807" y="2249643"/>
              <a:ext cx="2854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RESULTS</a:t>
              </a:r>
              <a:endParaRPr lang="en-US" sz="2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8028188" y="2185446"/>
              <a:ext cx="595618" cy="529709"/>
              <a:chOff x="8028188" y="2185446"/>
              <a:chExt cx="595618" cy="529709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8028188" y="2185446"/>
                <a:ext cx="595618" cy="478173"/>
              </a:xfrm>
              <a:prstGeom prst="rect">
                <a:avLst/>
              </a:prstGeom>
              <a:solidFill>
                <a:srgbClr val="1117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04</a:t>
                </a:r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028188" y="2660291"/>
                <a:ext cx="595618" cy="54864"/>
              </a:xfrm>
              <a:prstGeom prst="rect">
                <a:avLst/>
              </a:prstGeom>
              <a:solidFill>
                <a:srgbClr val="A913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7953772" y="3046971"/>
            <a:ext cx="3449935" cy="532207"/>
            <a:chOff x="8028188" y="3642205"/>
            <a:chExt cx="3449935" cy="532207"/>
          </a:xfrm>
        </p:grpSpPr>
        <p:sp>
          <p:nvSpPr>
            <p:cNvPr id="22" name="TextBox 21"/>
            <p:cNvSpPr txBox="1"/>
            <p:nvPr/>
          </p:nvSpPr>
          <p:spPr>
            <a:xfrm>
              <a:off x="8623806" y="3681236"/>
              <a:ext cx="2854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rgbClr val="A91325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DEMO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8028188" y="3642205"/>
              <a:ext cx="595618" cy="532207"/>
              <a:chOff x="8028188" y="3642205"/>
              <a:chExt cx="595618" cy="532207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8028188" y="3642205"/>
                <a:ext cx="595618" cy="478173"/>
              </a:xfrm>
              <a:prstGeom prst="rect">
                <a:avLst/>
              </a:prstGeom>
              <a:solidFill>
                <a:srgbClr val="1117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05</a:t>
                </a:r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8028188" y="4119548"/>
                <a:ext cx="595618" cy="54864"/>
              </a:xfrm>
              <a:prstGeom prst="rect">
                <a:avLst/>
              </a:prstGeom>
              <a:solidFill>
                <a:srgbClr val="A913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582706" y="3113115"/>
            <a:ext cx="1703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CONTENTS</a:t>
            </a:r>
            <a:r>
              <a:rPr lang="en-US" sz="3200" smtClean="0">
                <a:solidFill>
                  <a:srgbClr val="A9132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endParaRPr lang="en-US" sz="3200">
              <a:solidFill>
                <a:srgbClr val="A9132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953772" y="4237462"/>
            <a:ext cx="3478141" cy="532207"/>
            <a:chOff x="3967989" y="3642205"/>
            <a:chExt cx="3478141" cy="532207"/>
          </a:xfrm>
        </p:grpSpPr>
        <p:sp>
          <p:nvSpPr>
            <p:cNvPr id="39" name="TextBox 38"/>
            <p:cNvSpPr txBox="1"/>
            <p:nvPr/>
          </p:nvSpPr>
          <p:spPr>
            <a:xfrm>
              <a:off x="4591813" y="3681236"/>
              <a:ext cx="2854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CONCLUSION</a:t>
              </a:r>
              <a:endParaRPr lang="en-US" sz="2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967989" y="3642205"/>
              <a:ext cx="595619" cy="532207"/>
              <a:chOff x="3967989" y="3642205"/>
              <a:chExt cx="595619" cy="532207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3967990" y="3642205"/>
                <a:ext cx="595618" cy="478173"/>
              </a:xfrm>
              <a:prstGeom prst="rect">
                <a:avLst/>
              </a:prstGeom>
              <a:solidFill>
                <a:srgbClr val="1117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06</a:t>
                </a:r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967989" y="4119548"/>
                <a:ext cx="595618" cy="54864"/>
              </a:xfrm>
              <a:prstGeom prst="rect">
                <a:avLst/>
              </a:prstGeom>
              <a:solidFill>
                <a:srgbClr val="A913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3893572" y="4257216"/>
            <a:ext cx="2825281" cy="532207"/>
            <a:chOff x="3893572" y="4257216"/>
            <a:chExt cx="2825281" cy="532207"/>
          </a:xfrm>
        </p:grpSpPr>
        <p:grpSp>
          <p:nvGrpSpPr>
            <p:cNvPr id="26" name="Group 25"/>
            <p:cNvGrpSpPr/>
            <p:nvPr/>
          </p:nvGrpSpPr>
          <p:grpSpPr>
            <a:xfrm>
              <a:off x="3893572" y="4257216"/>
              <a:ext cx="595619" cy="532207"/>
              <a:chOff x="3967989" y="3642205"/>
              <a:chExt cx="595619" cy="532207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3967990" y="3642205"/>
                <a:ext cx="595618" cy="478173"/>
              </a:xfrm>
              <a:prstGeom prst="rect">
                <a:avLst/>
              </a:prstGeom>
              <a:solidFill>
                <a:srgbClr val="1117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03</a:t>
                </a:r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967989" y="4119548"/>
                <a:ext cx="595618" cy="54864"/>
              </a:xfrm>
              <a:prstGeom prst="rect">
                <a:avLst/>
              </a:prstGeom>
              <a:solidFill>
                <a:srgbClr val="A913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4511197" y="4311636"/>
              <a:ext cx="220765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METHODOLOGY</a:t>
              </a: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E173-914C-46AC-AD3B-645F028AA57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5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3573" y="4447229"/>
            <a:ext cx="6958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Presenters: Minh Bang LE, Cong Danh CAO. From </a:t>
            </a:r>
            <a:r>
              <a:rPr lang="en-US" sz="1600" b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Can Tho University 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893574" y="1812442"/>
            <a:ext cx="3471940" cy="535117"/>
            <a:chOff x="3967989" y="2185446"/>
            <a:chExt cx="3471940" cy="535117"/>
          </a:xfrm>
        </p:grpSpPr>
        <p:sp>
          <p:nvSpPr>
            <p:cNvPr id="7" name="TextBox 6"/>
            <p:cNvSpPr txBox="1"/>
            <p:nvPr/>
          </p:nvSpPr>
          <p:spPr>
            <a:xfrm>
              <a:off x="4585612" y="2249643"/>
              <a:ext cx="2854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INTRODUCTION</a:t>
              </a:r>
              <a:endParaRPr lang="en-US" sz="2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967989" y="2185446"/>
              <a:ext cx="595619" cy="535117"/>
              <a:chOff x="3967989" y="2185446"/>
              <a:chExt cx="595619" cy="535117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967990" y="2185446"/>
                <a:ext cx="595618" cy="478173"/>
              </a:xfrm>
              <a:prstGeom prst="rect">
                <a:avLst/>
              </a:prstGeom>
              <a:solidFill>
                <a:srgbClr val="1117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01</a:t>
                </a:r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967989" y="2663619"/>
                <a:ext cx="595618" cy="56944"/>
              </a:xfrm>
              <a:prstGeom prst="rect">
                <a:avLst/>
              </a:prstGeom>
              <a:solidFill>
                <a:srgbClr val="A913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3893573" y="3073989"/>
            <a:ext cx="3478141" cy="532207"/>
            <a:chOff x="3967989" y="3642205"/>
            <a:chExt cx="3478141" cy="532207"/>
          </a:xfrm>
        </p:grpSpPr>
        <p:sp>
          <p:nvSpPr>
            <p:cNvPr id="12" name="TextBox 11"/>
            <p:cNvSpPr txBox="1"/>
            <p:nvPr/>
          </p:nvSpPr>
          <p:spPr>
            <a:xfrm>
              <a:off x="4591813" y="3681236"/>
              <a:ext cx="2854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LITERATURE REVIEW</a:t>
              </a:r>
              <a:endParaRPr lang="en-US" sz="2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967989" y="3642205"/>
              <a:ext cx="595619" cy="532207"/>
              <a:chOff x="3967989" y="3642205"/>
              <a:chExt cx="595619" cy="532207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967990" y="3642205"/>
                <a:ext cx="595618" cy="478173"/>
              </a:xfrm>
              <a:prstGeom prst="rect">
                <a:avLst/>
              </a:prstGeom>
              <a:solidFill>
                <a:srgbClr val="1117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02</a:t>
                </a:r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967989" y="4119548"/>
                <a:ext cx="595618" cy="54864"/>
              </a:xfrm>
              <a:prstGeom prst="rect">
                <a:avLst/>
              </a:prstGeom>
              <a:solidFill>
                <a:srgbClr val="A913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7953772" y="1817850"/>
            <a:ext cx="3449936" cy="529709"/>
            <a:chOff x="8028188" y="2185446"/>
            <a:chExt cx="3449936" cy="529709"/>
          </a:xfrm>
        </p:grpSpPr>
        <p:sp>
          <p:nvSpPr>
            <p:cNvPr id="17" name="TextBox 16"/>
            <p:cNvSpPr txBox="1"/>
            <p:nvPr/>
          </p:nvSpPr>
          <p:spPr>
            <a:xfrm>
              <a:off x="8623807" y="2249643"/>
              <a:ext cx="2854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RESULTS</a:t>
              </a:r>
              <a:endParaRPr lang="en-US" sz="2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8028188" y="2185446"/>
              <a:ext cx="595618" cy="529709"/>
              <a:chOff x="8028188" y="2185446"/>
              <a:chExt cx="595618" cy="529709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8028188" y="2185446"/>
                <a:ext cx="595618" cy="478173"/>
              </a:xfrm>
              <a:prstGeom prst="rect">
                <a:avLst/>
              </a:prstGeom>
              <a:solidFill>
                <a:srgbClr val="1117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04</a:t>
                </a:r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028188" y="2660291"/>
                <a:ext cx="595618" cy="54864"/>
              </a:xfrm>
              <a:prstGeom prst="rect">
                <a:avLst/>
              </a:prstGeom>
              <a:solidFill>
                <a:srgbClr val="A913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7953772" y="3046971"/>
            <a:ext cx="3449935" cy="532207"/>
            <a:chOff x="8028188" y="3642205"/>
            <a:chExt cx="3449935" cy="532207"/>
          </a:xfrm>
        </p:grpSpPr>
        <p:sp>
          <p:nvSpPr>
            <p:cNvPr id="22" name="TextBox 21"/>
            <p:cNvSpPr txBox="1"/>
            <p:nvPr/>
          </p:nvSpPr>
          <p:spPr>
            <a:xfrm>
              <a:off x="8623806" y="3681236"/>
              <a:ext cx="2854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DEMO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8028188" y="3642205"/>
              <a:ext cx="595618" cy="532207"/>
              <a:chOff x="8028188" y="3642205"/>
              <a:chExt cx="595618" cy="532207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8028188" y="3642205"/>
                <a:ext cx="595618" cy="478173"/>
              </a:xfrm>
              <a:prstGeom prst="rect">
                <a:avLst/>
              </a:prstGeom>
              <a:solidFill>
                <a:srgbClr val="1117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05</a:t>
                </a:r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8028188" y="4119548"/>
                <a:ext cx="595618" cy="54864"/>
              </a:xfrm>
              <a:prstGeom prst="rect">
                <a:avLst/>
              </a:prstGeom>
              <a:solidFill>
                <a:srgbClr val="A913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582706" y="3113115"/>
            <a:ext cx="1703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CONTENTS</a:t>
            </a:r>
            <a:r>
              <a:rPr lang="en-US" sz="3200" smtClean="0">
                <a:solidFill>
                  <a:srgbClr val="A9132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endParaRPr lang="en-US" sz="3200">
              <a:solidFill>
                <a:srgbClr val="A9132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953772" y="4237462"/>
            <a:ext cx="3459676" cy="532207"/>
            <a:chOff x="3967989" y="3642205"/>
            <a:chExt cx="3459676" cy="532207"/>
          </a:xfrm>
        </p:grpSpPr>
        <p:sp>
          <p:nvSpPr>
            <p:cNvPr id="39" name="TextBox 38"/>
            <p:cNvSpPr txBox="1"/>
            <p:nvPr/>
          </p:nvSpPr>
          <p:spPr>
            <a:xfrm>
              <a:off x="4573348" y="3701031"/>
              <a:ext cx="2854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mtClean="0">
                  <a:solidFill>
                    <a:srgbClr val="A91325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CONCLUSION</a:t>
              </a:r>
              <a:endParaRPr lang="en-US" sz="2000" b="1">
                <a:solidFill>
                  <a:srgbClr val="A9132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967989" y="3642205"/>
              <a:ext cx="595619" cy="532207"/>
              <a:chOff x="3967989" y="3642205"/>
              <a:chExt cx="595619" cy="532207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3967990" y="3642205"/>
                <a:ext cx="595618" cy="478173"/>
              </a:xfrm>
              <a:prstGeom prst="rect">
                <a:avLst/>
              </a:prstGeom>
              <a:solidFill>
                <a:srgbClr val="1117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06</a:t>
                </a:r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967989" y="4119548"/>
                <a:ext cx="595618" cy="54864"/>
              </a:xfrm>
              <a:prstGeom prst="rect">
                <a:avLst/>
              </a:prstGeom>
              <a:solidFill>
                <a:srgbClr val="A913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3893572" y="4257216"/>
            <a:ext cx="2825281" cy="532207"/>
            <a:chOff x="3893572" y="4257216"/>
            <a:chExt cx="2825281" cy="532207"/>
          </a:xfrm>
        </p:grpSpPr>
        <p:grpSp>
          <p:nvGrpSpPr>
            <p:cNvPr id="26" name="Group 25"/>
            <p:cNvGrpSpPr/>
            <p:nvPr/>
          </p:nvGrpSpPr>
          <p:grpSpPr>
            <a:xfrm>
              <a:off x="3893572" y="4257216"/>
              <a:ext cx="595619" cy="532207"/>
              <a:chOff x="3967989" y="3642205"/>
              <a:chExt cx="595619" cy="532207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3967990" y="3642205"/>
                <a:ext cx="595618" cy="478173"/>
              </a:xfrm>
              <a:prstGeom prst="rect">
                <a:avLst/>
              </a:prstGeom>
              <a:solidFill>
                <a:srgbClr val="1117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03</a:t>
                </a:r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967989" y="4119548"/>
                <a:ext cx="595618" cy="54864"/>
              </a:xfrm>
              <a:prstGeom prst="rect">
                <a:avLst/>
              </a:prstGeom>
              <a:solidFill>
                <a:srgbClr val="A913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4511197" y="4311636"/>
              <a:ext cx="220765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METHODOLOGY</a:t>
              </a: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E173-914C-46AC-AD3B-645F028AA57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12964" y="1022227"/>
            <a:ext cx="11435444" cy="5254226"/>
          </a:xfrm>
        </p:spPr>
        <p:txBody>
          <a:bodyPr>
            <a:normAutofit lnSpcReduction="10000"/>
          </a:bodyPr>
          <a:lstStyle/>
          <a:p>
            <a:r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 </a:t>
            </a:r>
          </a:p>
          <a:p>
            <a:pPr marL="342900" indent="-342900">
              <a:buFont typeface="Century Gothic" panose="020B0502020202020204" pitchFamily="34" charset="0"/>
              <a:buChar char="›"/>
            </a:pPr>
            <a:r>
              <a:rPr lang="en-US">
                <a:solidFill>
                  <a:schemeClr val="tx1"/>
                </a:solidFill>
              </a:rPr>
              <a:t>Employee, storage, branch management</a:t>
            </a:r>
            <a:r>
              <a:rPr lang="en-US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Century Gothic" panose="020B0502020202020204" pitchFamily="34" charset="0"/>
              <a:buChar char="›"/>
            </a:pPr>
            <a:r>
              <a:rPr lang="en-US">
                <a:solidFill>
                  <a:schemeClr val="tx1"/>
                </a:solidFill>
              </a:rPr>
              <a:t>Applied </a:t>
            </a:r>
            <a:r>
              <a:rPr lang="en-US" smtClean="0">
                <a:solidFill>
                  <a:schemeClr val="tx1"/>
                </a:solidFill>
              </a:rPr>
              <a:t>trilinear </a:t>
            </a:r>
            <a:r>
              <a:rPr lang="en-US">
                <a:solidFill>
                  <a:schemeClr val="tx1"/>
                </a:solidFill>
              </a:rPr>
              <a:t>interpolation method to interpolate temperature basically.</a:t>
            </a:r>
          </a:p>
          <a:p>
            <a:pPr marL="342900" indent="-342900">
              <a:buFont typeface="Century Gothic" panose="020B0502020202020204" pitchFamily="34" charset="0"/>
              <a:buChar char="›"/>
            </a:pPr>
            <a:r>
              <a:rPr lang="en-US">
                <a:solidFill>
                  <a:schemeClr val="tx1"/>
                </a:solidFill>
              </a:rPr>
              <a:t>Simulated temperature, objects, storage in 3D space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</a:pPr>
            <a:r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Limitations:</a:t>
            </a:r>
          </a:p>
          <a:p>
            <a:pPr marL="342900" indent="-342900">
              <a:buFont typeface="Century Gothic" panose="020B0502020202020204" pitchFamily="34" charset="0"/>
              <a:buChar char="›"/>
            </a:pPr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 notification when the temperature change.</a:t>
            </a:r>
          </a:p>
          <a:p>
            <a:pPr marL="342900" indent="-342900">
              <a:buFont typeface="Century Gothic" panose="020B0502020202020204" pitchFamily="34" charset="0"/>
              <a:buChar char="›"/>
            </a:pPr>
            <a:r>
              <a:rPr lang="en-US" smtClean="0">
                <a:solidFill>
                  <a:schemeClr val="tx1"/>
                </a:solidFill>
              </a:rPr>
              <a:t>Size and shape of storage is still limited.</a:t>
            </a:r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</a:pPr>
            <a:r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research:</a:t>
            </a:r>
          </a:p>
          <a:p>
            <a:pPr marL="342900" indent="-342900">
              <a:buFont typeface="Century Gothic" panose="020B0502020202020204" pitchFamily="34" charset="0"/>
              <a:buChar char="›"/>
            </a:pPr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Simulate others environmental factors.</a:t>
            </a:r>
          </a:p>
          <a:p>
            <a:pPr marL="342900" indent="-342900">
              <a:buFont typeface="Century Gothic" panose="020B0502020202020204" pitchFamily="34" charset="0"/>
              <a:buChar char="›"/>
            </a:pPr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</a:t>
            </a:r>
            <a:r>
              <a:rPr lang="en-US" smtClean="0">
                <a:solidFill>
                  <a:schemeClr val="tx1"/>
                </a:solidFill>
              </a:rPr>
              <a:t>t</a:t>
            </a:r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rilinear interpolation formula to match many different storages.</a:t>
            </a:r>
          </a:p>
          <a:p>
            <a:pPr marL="342900" indent="-342900">
              <a:buFont typeface="Century Gothic" panose="020B0502020202020204" pitchFamily="34" charset="0"/>
              <a:buChar char="›"/>
            </a:pPr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the capacity of other 3D object simulation in storage.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148873"/>
            <a:ext cx="12192000" cy="709127"/>
          </a:xfrm>
          <a:prstGeom prst="rect">
            <a:avLst/>
          </a:prstGeom>
          <a:solidFill>
            <a:srgbClr val="1117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839325" y="368645"/>
            <a:ext cx="2038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5. Conclusion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E173-914C-46AC-AD3B-645F028AA57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0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117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78359" y="3105834"/>
            <a:ext cx="7035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FOLLOWING!</a:t>
            </a:r>
            <a:endParaRPr lang="en-US" sz="3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54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 txBox="1">
            <a:spLocks/>
          </p:cNvSpPr>
          <p:nvPr/>
        </p:nvSpPr>
        <p:spPr>
          <a:xfrm>
            <a:off x="723899" y="349596"/>
            <a:ext cx="10991850" cy="442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PROBLEM STATEMENT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39325" y="368645"/>
            <a:ext cx="2038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Introduction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28645" y="1324868"/>
            <a:ext cx="2756580" cy="2463997"/>
            <a:chOff x="509280" y="930468"/>
            <a:chExt cx="2756580" cy="24639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280" y="930468"/>
              <a:ext cx="2756580" cy="209466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295282" y="3025133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Cold Storage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74939" y="1497709"/>
            <a:ext cx="3529100" cy="2485877"/>
            <a:chOff x="6782665" y="1153957"/>
            <a:chExt cx="2444795" cy="1722099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6782665" y="1153958"/>
              <a:ext cx="1084733" cy="7032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8128094" y="1161642"/>
              <a:ext cx="1082487" cy="695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6782665" y="1857246"/>
              <a:ext cx="16880" cy="1018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8128094" y="1857246"/>
              <a:ext cx="16880" cy="1018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6791105" y="1857246"/>
              <a:ext cx="1336989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799545" y="2876055"/>
              <a:ext cx="1336989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7867398" y="1153957"/>
              <a:ext cx="1336989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8147420" y="2172767"/>
              <a:ext cx="1080040" cy="6972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9210580" y="1153957"/>
              <a:ext cx="16880" cy="1018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6822012" y="2153705"/>
              <a:ext cx="1084733" cy="703289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7873591" y="1153957"/>
              <a:ext cx="16880" cy="101881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7890471" y="2157662"/>
              <a:ext cx="1336989" cy="1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3924263" y="2271702"/>
            <a:ext cx="1618131" cy="472164"/>
            <a:chOff x="3804898" y="1877302"/>
            <a:chExt cx="1618131" cy="472164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3804898" y="2346036"/>
              <a:ext cx="1618131" cy="34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866193" y="1877302"/>
              <a:ext cx="1556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Simulating …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0362115" y="1963480"/>
            <a:ext cx="983859" cy="1751916"/>
            <a:chOff x="10242750" y="1569080"/>
            <a:chExt cx="983859" cy="1751916"/>
          </a:xfrm>
        </p:grpSpPr>
        <p:grpSp>
          <p:nvGrpSpPr>
            <p:cNvPr id="41" name="Group 40"/>
            <p:cNvGrpSpPr/>
            <p:nvPr/>
          </p:nvGrpSpPr>
          <p:grpSpPr>
            <a:xfrm>
              <a:off x="10242750" y="2118518"/>
              <a:ext cx="983859" cy="1202478"/>
              <a:chOff x="10136723" y="1334230"/>
              <a:chExt cx="1256145" cy="1535267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0136723" y="1334230"/>
                <a:ext cx="1256145" cy="1045715"/>
                <a:chOff x="10230427" y="1454942"/>
                <a:chExt cx="1256145" cy="1045715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10230427" y="1454942"/>
                  <a:ext cx="1256145" cy="1045715"/>
                </a:xfrm>
                <a:prstGeom prst="rect">
                  <a:avLst/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10386961" y="1587138"/>
                  <a:ext cx="942593" cy="48864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10418573" y="1607155"/>
                  <a:ext cx="894791" cy="4715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15°C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0" name="TextBox 39"/>
              <p:cNvSpPr txBox="1"/>
              <p:nvPr/>
            </p:nvSpPr>
            <p:spPr>
              <a:xfrm>
                <a:off x="10161232" y="2397951"/>
                <a:ext cx="1218159" cy="471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Monitor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7578" y="1569080"/>
              <a:ext cx="464676" cy="464676"/>
            </a:xfrm>
            <a:prstGeom prst="rect">
              <a:avLst/>
            </a:prstGeom>
          </p:spPr>
        </p:pic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4" y="3072009"/>
            <a:ext cx="717808" cy="717808"/>
          </a:xfrm>
          <a:prstGeom prst="rect">
            <a:avLst/>
          </a:prstGeom>
        </p:spPr>
      </p:pic>
      <p:cxnSp>
        <p:nvCxnSpPr>
          <p:cNvPr id="66" name="Straight Arrow Connector 65"/>
          <p:cNvCxnSpPr/>
          <p:nvPr/>
        </p:nvCxnSpPr>
        <p:spPr>
          <a:xfrm>
            <a:off x="7946860" y="3695202"/>
            <a:ext cx="1219162" cy="657717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/>
        </p:nvGrpSpPr>
        <p:grpSpPr>
          <a:xfrm>
            <a:off x="8768069" y="2097845"/>
            <a:ext cx="705642" cy="827141"/>
            <a:chOff x="8648704" y="1703445"/>
            <a:chExt cx="705642" cy="827141"/>
          </a:xfrm>
        </p:grpSpPr>
        <p:grpSp>
          <p:nvGrpSpPr>
            <p:cNvPr id="61" name="Group 60"/>
            <p:cNvGrpSpPr/>
            <p:nvPr/>
          </p:nvGrpSpPr>
          <p:grpSpPr>
            <a:xfrm>
              <a:off x="8667982" y="1703445"/>
              <a:ext cx="599112" cy="599112"/>
              <a:chOff x="1635940" y="4520686"/>
              <a:chExt cx="911577" cy="911577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1635940" y="4520686"/>
                <a:ext cx="911577" cy="911577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815903" y="4700649"/>
                <a:ext cx="551649" cy="55164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971341" y="4865133"/>
                <a:ext cx="240771" cy="240771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8648704" y="2253587"/>
              <a:ext cx="7056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Sensor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9175996" y="438017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24°C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076" y="3983585"/>
            <a:ext cx="808077" cy="808077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723899" y="4791662"/>
            <a:ext cx="1062207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measure the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temperatures at locations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without sensors there ?</a:t>
            </a:r>
          </a:p>
        </p:txBody>
      </p:sp>
      <p:cxnSp>
        <p:nvCxnSpPr>
          <p:cNvPr id="48" name="Straight Arrow Connector 47"/>
          <p:cNvCxnSpPr>
            <a:stCxn id="60" idx="6"/>
            <a:endCxn id="35" idx="1"/>
          </p:cNvCxnSpPr>
          <p:nvPr/>
        </p:nvCxnSpPr>
        <p:spPr>
          <a:xfrm>
            <a:off x="9166022" y="2403345"/>
            <a:ext cx="1196093" cy="519095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E173-914C-46AC-AD3B-645F028AA57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6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 txBox="1">
            <a:spLocks/>
          </p:cNvSpPr>
          <p:nvPr/>
        </p:nvSpPr>
        <p:spPr>
          <a:xfrm>
            <a:off x="723899" y="349596"/>
            <a:ext cx="10991850" cy="442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39325" y="368645"/>
            <a:ext cx="2038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Introduction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16366" y="1263652"/>
            <a:ext cx="1855228" cy="1779080"/>
            <a:chOff x="509280" y="930468"/>
            <a:chExt cx="2756580" cy="264343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280" y="930468"/>
              <a:ext cx="2756580" cy="209466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778007" y="3025133"/>
              <a:ext cx="2408490" cy="548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Cold Storage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64" y="1263652"/>
            <a:ext cx="1421502" cy="1421502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763213" y="1626477"/>
            <a:ext cx="1618131" cy="472164"/>
            <a:chOff x="3804898" y="1877302"/>
            <a:chExt cx="1618131" cy="472164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3804898" y="2346036"/>
              <a:ext cx="1618131" cy="343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103438" y="1877302"/>
              <a:ext cx="10823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Setup …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114536" y="1561825"/>
            <a:ext cx="56012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Yeah,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Just install sensors at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locations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14536" y="3360583"/>
            <a:ext cx="48333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Oops!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We must have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lot of money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189" y="3104390"/>
            <a:ext cx="1468277" cy="146827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76929" y="4671196"/>
            <a:ext cx="110049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about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Developing an software that can help us to calculate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location temperatures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E173-914C-46AC-AD3B-645F028AA57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3573" y="4447229"/>
            <a:ext cx="6958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Presenters: Minh Bang LE, Cong Danh CAO. From </a:t>
            </a:r>
            <a:r>
              <a:rPr lang="en-US" sz="1600" b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Can Tho University 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893574" y="1812442"/>
            <a:ext cx="3471940" cy="535117"/>
            <a:chOff x="3967989" y="2185446"/>
            <a:chExt cx="3471940" cy="535117"/>
          </a:xfrm>
        </p:grpSpPr>
        <p:sp>
          <p:nvSpPr>
            <p:cNvPr id="7" name="TextBox 6"/>
            <p:cNvSpPr txBox="1"/>
            <p:nvPr/>
          </p:nvSpPr>
          <p:spPr>
            <a:xfrm>
              <a:off x="4585612" y="2249643"/>
              <a:ext cx="2854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INTRODUCTION</a:t>
              </a:r>
              <a:endParaRPr lang="en-US" sz="2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967989" y="2185446"/>
              <a:ext cx="595619" cy="535117"/>
              <a:chOff x="3967989" y="2185446"/>
              <a:chExt cx="595619" cy="535117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967990" y="2185446"/>
                <a:ext cx="595618" cy="478173"/>
              </a:xfrm>
              <a:prstGeom prst="rect">
                <a:avLst/>
              </a:prstGeom>
              <a:solidFill>
                <a:srgbClr val="1117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01</a:t>
                </a:r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967989" y="2663619"/>
                <a:ext cx="595618" cy="56944"/>
              </a:xfrm>
              <a:prstGeom prst="rect">
                <a:avLst/>
              </a:prstGeom>
              <a:solidFill>
                <a:srgbClr val="A913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3893573" y="3073989"/>
            <a:ext cx="3478141" cy="532207"/>
            <a:chOff x="3967989" y="3642205"/>
            <a:chExt cx="3478141" cy="532207"/>
          </a:xfrm>
        </p:grpSpPr>
        <p:sp>
          <p:nvSpPr>
            <p:cNvPr id="12" name="TextBox 11"/>
            <p:cNvSpPr txBox="1"/>
            <p:nvPr/>
          </p:nvSpPr>
          <p:spPr>
            <a:xfrm>
              <a:off x="4591813" y="3681236"/>
              <a:ext cx="2854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mtClean="0">
                  <a:solidFill>
                    <a:srgbClr val="A91325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LITERATURE REVIEW</a:t>
              </a:r>
              <a:endParaRPr lang="en-US" sz="2000" b="1">
                <a:solidFill>
                  <a:srgbClr val="A9132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967989" y="3642205"/>
              <a:ext cx="595619" cy="532207"/>
              <a:chOff x="3967989" y="3642205"/>
              <a:chExt cx="595619" cy="532207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967990" y="3642205"/>
                <a:ext cx="595618" cy="478173"/>
              </a:xfrm>
              <a:prstGeom prst="rect">
                <a:avLst/>
              </a:prstGeom>
              <a:solidFill>
                <a:srgbClr val="1117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02</a:t>
                </a:r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967989" y="4119548"/>
                <a:ext cx="595618" cy="54864"/>
              </a:xfrm>
              <a:prstGeom prst="rect">
                <a:avLst/>
              </a:prstGeom>
              <a:solidFill>
                <a:srgbClr val="A913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7953772" y="1817850"/>
            <a:ext cx="3449936" cy="529709"/>
            <a:chOff x="8028188" y="2185446"/>
            <a:chExt cx="3449936" cy="529709"/>
          </a:xfrm>
        </p:grpSpPr>
        <p:sp>
          <p:nvSpPr>
            <p:cNvPr id="17" name="TextBox 16"/>
            <p:cNvSpPr txBox="1"/>
            <p:nvPr/>
          </p:nvSpPr>
          <p:spPr>
            <a:xfrm>
              <a:off x="8623807" y="2249643"/>
              <a:ext cx="2854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RESULTS</a:t>
              </a:r>
              <a:endParaRPr lang="en-US" sz="2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8028188" y="2185446"/>
              <a:ext cx="595618" cy="529709"/>
              <a:chOff x="8028188" y="2185446"/>
              <a:chExt cx="595618" cy="529709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8028188" y="2185446"/>
                <a:ext cx="595618" cy="478173"/>
              </a:xfrm>
              <a:prstGeom prst="rect">
                <a:avLst/>
              </a:prstGeom>
              <a:solidFill>
                <a:srgbClr val="1117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04</a:t>
                </a:r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028188" y="2660291"/>
                <a:ext cx="595618" cy="54864"/>
              </a:xfrm>
              <a:prstGeom prst="rect">
                <a:avLst/>
              </a:prstGeom>
              <a:solidFill>
                <a:srgbClr val="A913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7953772" y="3046971"/>
            <a:ext cx="3449935" cy="532207"/>
            <a:chOff x="8028188" y="3642205"/>
            <a:chExt cx="3449935" cy="532207"/>
          </a:xfrm>
        </p:grpSpPr>
        <p:sp>
          <p:nvSpPr>
            <p:cNvPr id="22" name="TextBox 21"/>
            <p:cNvSpPr txBox="1"/>
            <p:nvPr/>
          </p:nvSpPr>
          <p:spPr>
            <a:xfrm>
              <a:off x="8623806" y="3681236"/>
              <a:ext cx="2854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DEMO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8028188" y="3642205"/>
              <a:ext cx="595618" cy="532207"/>
              <a:chOff x="8028188" y="3642205"/>
              <a:chExt cx="595618" cy="532207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8028188" y="3642205"/>
                <a:ext cx="595618" cy="478173"/>
              </a:xfrm>
              <a:prstGeom prst="rect">
                <a:avLst/>
              </a:prstGeom>
              <a:solidFill>
                <a:srgbClr val="1117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05</a:t>
                </a:r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8028188" y="4119548"/>
                <a:ext cx="595618" cy="54864"/>
              </a:xfrm>
              <a:prstGeom prst="rect">
                <a:avLst/>
              </a:prstGeom>
              <a:solidFill>
                <a:srgbClr val="A913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582706" y="3113115"/>
            <a:ext cx="1703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CONTENTS</a:t>
            </a:r>
            <a:r>
              <a:rPr lang="en-US" sz="3200" smtClean="0">
                <a:solidFill>
                  <a:srgbClr val="A9132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endParaRPr lang="en-US" sz="3200">
              <a:solidFill>
                <a:srgbClr val="A9132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953772" y="4237462"/>
            <a:ext cx="3478141" cy="532207"/>
            <a:chOff x="3967989" y="3642205"/>
            <a:chExt cx="3478141" cy="532207"/>
          </a:xfrm>
        </p:grpSpPr>
        <p:sp>
          <p:nvSpPr>
            <p:cNvPr id="39" name="TextBox 38"/>
            <p:cNvSpPr txBox="1"/>
            <p:nvPr/>
          </p:nvSpPr>
          <p:spPr>
            <a:xfrm>
              <a:off x="4591813" y="3681236"/>
              <a:ext cx="2854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CONCLUSION</a:t>
              </a:r>
              <a:endParaRPr lang="en-US" sz="2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967989" y="3642205"/>
              <a:ext cx="595619" cy="532207"/>
              <a:chOff x="3967989" y="3642205"/>
              <a:chExt cx="595619" cy="532207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3967990" y="3642205"/>
                <a:ext cx="595618" cy="478173"/>
              </a:xfrm>
              <a:prstGeom prst="rect">
                <a:avLst/>
              </a:prstGeom>
              <a:solidFill>
                <a:srgbClr val="1117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06</a:t>
                </a:r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967989" y="4119548"/>
                <a:ext cx="595618" cy="54864"/>
              </a:xfrm>
              <a:prstGeom prst="rect">
                <a:avLst/>
              </a:prstGeom>
              <a:solidFill>
                <a:srgbClr val="A913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3893572" y="4257216"/>
            <a:ext cx="2825281" cy="532207"/>
            <a:chOff x="3893572" y="4257216"/>
            <a:chExt cx="2825281" cy="532207"/>
          </a:xfrm>
        </p:grpSpPr>
        <p:grpSp>
          <p:nvGrpSpPr>
            <p:cNvPr id="26" name="Group 25"/>
            <p:cNvGrpSpPr/>
            <p:nvPr/>
          </p:nvGrpSpPr>
          <p:grpSpPr>
            <a:xfrm>
              <a:off x="3893572" y="4257216"/>
              <a:ext cx="595619" cy="532207"/>
              <a:chOff x="3967989" y="3642205"/>
              <a:chExt cx="595619" cy="532207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3967990" y="3642205"/>
                <a:ext cx="595618" cy="478173"/>
              </a:xfrm>
              <a:prstGeom prst="rect">
                <a:avLst/>
              </a:prstGeom>
              <a:solidFill>
                <a:srgbClr val="1117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03</a:t>
                </a:r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967989" y="4119548"/>
                <a:ext cx="595618" cy="54864"/>
              </a:xfrm>
              <a:prstGeom prst="rect">
                <a:avLst/>
              </a:prstGeom>
              <a:solidFill>
                <a:srgbClr val="A913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4511197" y="4311636"/>
              <a:ext cx="220765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METHODOLOGY</a:t>
              </a: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E173-914C-46AC-AD3B-645F028AA57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0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7701" y="957938"/>
            <a:ext cx="11656595" cy="310045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projects:</a:t>
            </a:r>
          </a:p>
          <a:p>
            <a:pPr marL="342900" indent="-342900">
              <a:lnSpc>
                <a:spcPct val="110000"/>
              </a:lnSpc>
              <a:buFont typeface="Century Gothic" panose="020B0502020202020204" pitchFamily="34" charset="0"/>
              <a:buChar char="›"/>
            </a:pPr>
            <a:r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Faceworks by 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TIT, Cold storage monitoring by Discruptive </a:t>
            </a:r>
            <a:r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technologies, …</a:t>
            </a:r>
          </a:p>
          <a:p>
            <a:pPr marL="342900" indent="-342900">
              <a:lnSpc>
                <a:spcPct val="110000"/>
              </a:lnSpc>
              <a:buFont typeface="Century Gothic" panose="020B0502020202020204" pitchFamily="34" charset="0"/>
              <a:buChar char="›"/>
            </a:pPr>
            <a:r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Abdulrahman 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Alkandari, Altaf Alshammari, Samer Moein, "Temperature and Humidity Management of the Storage Houses of Food Using Data </a:t>
            </a:r>
            <a:r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Logger“, </a:t>
            </a:r>
            <a:r>
              <a:rPr lang="en-US"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Proceedings of 2016 </a:t>
            </a:r>
            <a:r>
              <a:rPr lang="en-US" sz="2000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6th </a:t>
            </a:r>
            <a:r>
              <a:rPr lang="en-US"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Workshop on Computer Science and Engineering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pp. 193-200, Tokyo, 17-19 June, 2016</a:t>
            </a:r>
            <a:r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10000"/>
              </a:lnSpc>
              <a:buFont typeface="Century Gothic" panose="020B0502020202020204" pitchFamily="34" charset="0"/>
              <a:buChar char="›"/>
            </a:pP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Asif Bin Karim and et al, </a:t>
            </a:r>
            <a:r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“Monitoring 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storage humidity and temperature data using IoT”, </a:t>
            </a:r>
            <a:r>
              <a:rPr lang="en-US" sz="2000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MOJ Food Processing </a:t>
            </a:r>
            <a:r>
              <a:rPr lang="en-US"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2000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10 August, 2018.</a:t>
            </a:r>
            <a:endParaRPr lang="en-US" sz="20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138728"/>
            <a:ext cx="12192000" cy="2729015"/>
          </a:xfrm>
          <a:prstGeom prst="rect">
            <a:avLst/>
          </a:prstGeom>
          <a:solidFill>
            <a:srgbClr val="1117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267701" y="4571508"/>
            <a:ext cx="11656595" cy="2068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Limitations:</a:t>
            </a:r>
          </a:p>
          <a:p>
            <a:pPr marL="285750" indent="-285750">
              <a:lnSpc>
                <a:spcPct val="100000"/>
              </a:lnSpc>
              <a:buFont typeface="Century Gothic" panose="020B0502020202020204" pitchFamily="34" charset="0"/>
              <a:buChar char="›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ocus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business </a:t>
            </a:r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00000"/>
              </a:lnSpc>
              <a:buFont typeface="Century Gothic" panose="020B0502020202020204" pitchFamily="34" charset="0"/>
              <a:buChar char="›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isplays temperature </a:t>
            </a:r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as number or 2D line charts only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Century Gothic" panose="020B0502020202020204" pitchFamily="34" charset="0"/>
              <a:buChar char="›"/>
            </a:pP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The collected </a:t>
            </a:r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 value is only value </a:t>
            </a:r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at where has sensor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723899" y="349596"/>
            <a:ext cx="10991850" cy="442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RELATED LITERATURE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39325" y="368645"/>
            <a:ext cx="2038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. Literature review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E173-914C-46AC-AD3B-645F028AA57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1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91958" y="1038531"/>
            <a:ext cx="11317259" cy="376989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 system that ueses:</a:t>
            </a:r>
          </a:p>
          <a:p>
            <a:pPr marL="342900" indent="-342900" algn="just">
              <a:lnSpc>
                <a:spcPct val="100000"/>
              </a:lnSpc>
              <a:spcAft>
                <a:spcPts val="1200"/>
              </a:spcAft>
              <a:buFont typeface="Century Gothic" panose="020B0502020202020204" pitchFamily="34" charset="0"/>
              <a:buChar char="›"/>
            </a:pPr>
            <a:r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Trilinear interpolation </a:t>
            </a:r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figure out the temperature value at each unit in storage base on values that </a:t>
            </a:r>
            <a:r>
              <a:rPr lang="en-US" smtClean="0">
                <a:solidFill>
                  <a:schemeClr val="tx1"/>
                </a:solidFill>
              </a:rPr>
              <a:t>are </a:t>
            </a:r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collected from the sensors, the sensors are installed in cold storage (the number of sensors is limited).</a:t>
            </a:r>
          </a:p>
          <a:p>
            <a:pPr marL="342900" indent="-342900">
              <a:spcAft>
                <a:spcPts val="1200"/>
              </a:spcAft>
              <a:buFont typeface="Century Gothic" panose="020B0502020202020204" pitchFamily="34" charset="0"/>
              <a:buChar char="›"/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Then, from the processed data, </a:t>
            </a:r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value temperature will be converted into distinct color, simulate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display the temperature of the whole </a:t>
            </a:r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</a:t>
            </a:r>
            <a:r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30212"/>
            <a:ext cx="12192000" cy="727788"/>
          </a:xfrm>
          <a:prstGeom prst="rect">
            <a:avLst/>
          </a:prstGeom>
          <a:solidFill>
            <a:srgbClr val="1117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723899" y="349596"/>
            <a:ext cx="10991850" cy="442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39325" y="368645"/>
            <a:ext cx="2038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. Literature review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E173-914C-46AC-AD3B-645F028AA57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7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3573" y="4447229"/>
            <a:ext cx="6958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Presenters: Minh Bang LE, Cong Danh CAO. From </a:t>
            </a:r>
            <a:r>
              <a:rPr lang="en-US" sz="1600" b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Can Tho University 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893574" y="1812442"/>
            <a:ext cx="3471940" cy="535117"/>
            <a:chOff x="3967989" y="2185446"/>
            <a:chExt cx="3471940" cy="535117"/>
          </a:xfrm>
        </p:grpSpPr>
        <p:sp>
          <p:nvSpPr>
            <p:cNvPr id="7" name="TextBox 6"/>
            <p:cNvSpPr txBox="1"/>
            <p:nvPr/>
          </p:nvSpPr>
          <p:spPr>
            <a:xfrm>
              <a:off x="4585612" y="2249643"/>
              <a:ext cx="2854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INTRODUCTION</a:t>
              </a:r>
              <a:endParaRPr lang="en-US" sz="2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967989" y="2185446"/>
              <a:ext cx="595619" cy="535117"/>
              <a:chOff x="3967989" y="2185446"/>
              <a:chExt cx="595619" cy="535117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967990" y="2185446"/>
                <a:ext cx="595618" cy="478173"/>
              </a:xfrm>
              <a:prstGeom prst="rect">
                <a:avLst/>
              </a:prstGeom>
              <a:solidFill>
                <a:srgbClr val="1117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01</a:t>
                </a:r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967989" y="2663619"/>
                <a:ext cx="595618" cy="56944"/>
              </a:xfrm>
              <a:prstGeom prst="rect">
                <a:avLst/>
              </a:prstGeom>
              <a:solidFill>
                <a:srgbClr val="A913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3893573" y="3073989"/>
            <a:ext cx="3478141" cy="532207"/>
            <a:chOff x="3967989" y="3642205"/>
            <a:chExt cx="3478141" cy="532207"/>
          </a:xfrm>
        </p:grpSpPr>
        <p:sp>
          <p:nvSpPr>
            <p:cNvPr id="12" name="TextBox 11"/>
            <p:cNvSpPr txBox="1"/>
            <p:nvPr/>
          </p:nvSpPr>
          <p:spPr>
            <a:xfrm>
              <a:off x="4591813" y="3681236"/>
              <a:ext cx="2854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LITERATURE REVIEW</a:t>
              </a:r>
              <a:endParaRPr lang="en-US" sz="2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967989" y="3642205"/>
              <a:ext cx="595619" cy="532207"/>
              <a:chOff x="3967989" y="3642205"/>
              <a:chExt cx="595619" cy="532207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967990" y="3642205"/>
                <a:ext cx="595618" cy="478173"/>
              </a:xfrm>
              <a:prstGeom prst="rect">
                <a:avLst/>
              </a:prstGeom>
              <a:solidFill>
                <a:srgbClr val="1117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02</a:t>
                </a:r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967989" y="4119548"/>
                <a:ext cx="595618" cy="54864"/>
              </a:xfrm>
              <a:prstGeom prst="rect">
                <a:avLst/>
              </a:prstGeom>
              <a:solidFill>
                <a:srgbClr val="A913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7953772" y="1817850"/>
            <a:ext cx="3449936" cy="529709"/>
            <a:chOff x="8028188" y="2185446"/>
            <a:chExt cx="3449936" cy="529709"/>
          </a:xfrm>
        </p:grpSpPr>
        <p:sp>
          <p:nvSpPr>
            <p:cNvPr id="17" name="TextBox 16"/>
            <p:cNvSpPr txBox="1"/>
            <p:nvPr/>
          </p:nvSpPr>
          <p:spPr>
            <a:xfrm>
              <a:off x="8623807" y="2249643"/>
              <a:ext cx="2854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RESULTS</a:t>
              </a:r>
              <a:endParaRPr lang="en-US" sz="2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8028188" y="2185446"/>
              <a:ext cx="595618" cy="529709"/>
              <a:chOff x="8028188" y="2185446"/>
              <a:chExt cx="595618" cy="529709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8028188" y="2185446"/>
                <a:ext cx="595618" cy="478173"/>
              </a:xfrm>
              <a:prstGeom prst="rect">
                <a:avLst/>
              </a:prstGeom>
              <a:solidFill>
                <a:srgbClr val="1117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04</a:t>
                </a:r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028188" y="2660291"/>
                <a:ext cx="595618" cy="54864"/>
              </a:xfrm>
              <a:prstGeom prst="rect">
                <a:avLst/>
              </a:prstGeom>
              <a:solidFill>
                <a:srgbClr val="A913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7953772" y="3046971"/>
            <a:ext cx="3449935" cy="532207"/>
            <a:chOff x="8028188" y="3642205"/>
            <a:chExt cx="3449935" cy="532207"/>
          </a:xfrm>
        </p:grpSpPr>
        <p:sp>
          <p:nvSpPr>
            <p:cNvPr id="22" name="TextBox 21"/>
            <p:cNvSpPr txBox="1"/>
            <p:nvPr/>
          </p:nvSpPr>
          <p:spPr>
            <a:xfrm>
              <a:off x="8623806" y="3681236"/>
              <a:ext cx="2854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DEMO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8028188" y="3642205"/>
              <a:ext cx="595618" cy="532207"/>
              <a:chOff x="8028188" y="3642205"/>
              <a:chExt cx="595618" cy="532207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8028188" y="3642205"/>
                <a:ext cx="595618" cy="478173"/>
              </a:xfrm>
              <a:prstGeom prst="rect">
                <a:avLst/>
              </a:prstGeom>
              <a:solidFill>
                <a:srgbClr val="1117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05</a:t>
                </a:r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8028188" y="4119548"/>
                <a:ext cx="595618" cy="54864"/>
              </a:xfrm>
              <a:prstGeom prst="rect">
                <a:avLst/>
              </a:prstGeom>
              <a:solidFill>
                <a:srgbClr val="A913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582706" y="3113115"/>
            <a:ext cx="1703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CONTENTS</a:t>
            </a:r>
            <a:r>
              <a:rPr lang="en-US" sz="3200" smtClean="0">
                <a:solidFill>
                  <a:srgbClr val="A9132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endParaRPr lang="en-US" sz="3200">
              <a:solidFill>
                <a:srgbClr val="A9132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953772" y="4237462"/>
            <a:ext cx="3478141" cy="532207"/>
            <a:chOff x="3967989" y="3642205"/>
            <a:chExt cx="3478141" cy="532207"/>
          </a:xfrm>
        </p:grpSpPr>
        <p:sp>
          <p:nvSpPr>
            <p:cNvPr id="39" name="TextBox 38"/>
            <p:cNvSpPr txBox="1"/>
            <p:nvPr/>
          </p:nvSpPr>
          <p:spPr>
            <a:xfrm>
              <a:off x="4591813" y="3681236"/>
              <a:ext cx="2854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CONCLUSION</a:t>
              </a:r>
              <a:endParaRPr lang="en-US" sz="2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967989" y="3642205"/>
              <a:ext cx="595619" cy="532207"/>
              <a:chOff x="3967989" y="3642205"/>
              <a:chExt cx="595619" cy="532207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3967990" y="3642205"/>
                <a:ext cx="595618" cy="478173"/>
              </a:xfrm>
              <a:prstGeom prst="rect">
                <a:avLst/>
              </a:prstGeom>
              <a:solidFill>
                <a:srgbClr val="1117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06</a:t>
                </a:r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967989" y="4119548"/>
                <a:ext cx="595618" cy="54864"/>
              </a:xfrm>
              <a:prstGeom prst="rect">
                <a:avLst/>
              </a:prstGeom>
              <a:solidFill>
                <a:srgbClr val="A913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3893572" y="4257216"/>
            <a:ext cx="2839708" cy="532207"/>
            <a:chOff x="3893572" y="4257216"/>
            <a:chExt cx="2839708" cy="532207"/>
          </a:xfrm>
        </p:grpSpPr>
        <p:grpSp>
          <p:nvGrpSpPr>
            <p:cNvPr id="26" name="Group 25"/>
            <p:cNvGrpSpPr/>
            <p:nvPr/>
          </p:nvGrpSpPr>
          <p:grpSpPr>
            <a:xfrm>
              <a:off x="3893572" y="4257216"/>
              <a:ext cx="595619" cy="532207"/>
              <a:chOff x="3967989" y="3642205"/>
              <a:chExt cx="595619" cy="532207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3967990" y="3642205"/>
                <a:ext cx="595618" cy="478173"/>
              </a:xfrm>
              <a:prstGeom prst="rect">
                <a:avLst/>
              </a:prstGeom>
              <a:solidFill>
                <a:srgbClr val="1117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03</a:t>
                </a:r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967989" y="4119548"/>
                <a:ext cx="595618" cy="54864"/>
              </a:xfrm>
              <a:prstGeom prst="rect">
                <a:avLst/>
              </a:prstGeom>
              <a:solidFill>
                <a:srgbClr val="A913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4511197" y="4311636"/>
              <a:ext cx="222208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A91325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METHODOLOGY</a:t>
              </a: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E173-914C-46AC-AD3B-645F028AA57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1855</TotalTime>
  <Words>1375</Words>
  <Application>Microsoft Office PowerPoint</Application>
  <PresentationFormat>Widescreen</PresentationFormat>
  <Paragraphs>394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Century Gothic</vt:lpstr>
      <vt:lpstr>Symbol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Simualtion, and The Problem</vt:lpstr>
      <vt:lpstr>From LINEAR to TRILINEAR Interpolation</vt:lpstr>
      <vt:lpstr>Improving, and New Problem</vt:lpstr>
      <vt:lpstr>New Problem … Again!</vt:lpstr>
      <vt:lpstr>Keep moving on!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171</cp:revision>
  <dcterms:created xsi:type="dcterms:W3CDTF">2023-07-30T11:28:33Z</dcterms:created>
  <dcterms:modified xsi:type="dcterms:W3CDTF">2023-10-13T05:49:23Z</dcterms:modified>
</cp:coreProperties>
</file>